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7070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200" b="0" i="0">
                <a:solidFill>
                  <a:srgbClr val="64E687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200" b="0" i="0">
                <a:solidFill>
                  <a:srgbClr val="64E687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200" b="0" i="0">
                <a:solidFill>
                  <a:srgbClr val="64E687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64E68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37269" y="3313019"/>
            <a:ext cx="6924674" cy="593407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0465" y="3313019"/>
            <a:ext cx="6905624" cy="59435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7070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31686" y="5704672"/>
            <a:ext cx="5456312" cy="458232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1"/>
            <a:ext cx="6333804" cy="412614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2805" y="708020"/>
            <a:ext cx="16922388" cy="1581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200" b="0" i="0">
                <a:solidFill>
                  <a:srgbClr val="64E687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2805" y="3088693"/>
            <a:ext cx="16922388" cy="6162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30.png"/><Relationship Id="rId5" Type="http://schemas.openxmlformats.org/officeDocument/2006/relationships/hyperlink" Target="https://github.com/Alberta00/TWM-TravelWithMe-.git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Relationship Id="rId4" Type="http://schemas.openxmlformats.org/officeDocument/2006/relationships/image" Target="../media/image14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4188" y="0"/>
            <a:ext cx="17353915" cy="10287000"/>
            <a:chOff x="934188" y="0"/>
            <a:chExt cx="1735391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08982" y="2368878"/>
              <a:ext cx="3079017" cy="37528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4188" y="794978"/>
              <a:ext cx="16419830" cy="8697595"/>
            </a:xfrm>
            <a:custGeom>
              <a:avLst/>
              <a:gdLst/>
              <a:ahLst/>
              <a:cxnLst/>
              <a:rect l="l" t="t" r="r" b="b"/>
              <a:pathLst>
                <a:path w="16419830" h="8697595">
                  <a:moveTo>
                    <a:pt x="16387651" y="8697043"/>
                  </a:moveTo>
                  <a:lnTo>
                    <a:pt x="31973" y="8697043"/>
                  </a:lnTo>
                  <a:lnTo>
                    <a:pt x="19544" y="8694525"/>
                  </a:lnTo>
                  <a:lnTo>
                    <a:pt x="9379" y="8687663"/>
                  </a:lnTo>
                  <a:lnTo>
                    <a:pt x="2518" y="8677498"/>
                  </a:lnTo>
                  <a:lnTo>
                    <a:pt x="0" y="8665070"/>
                  </a:lnTo>
                  <a:lnTo>
                    <a:pt x="0" y="31973"/>
                  </a:lnTo>
                  <a:lnTo>
                    <a:pt x="31973" y="0"/>
                  </a:lnTo>
                  <a:lnTo>
                    <a:pt x="16387651" y="0"/>
                  </a:lnTo>
                  <a:lnTo>
                    <a:pt x="16400079" y="2518"/>
                  </a:lnTo>
                  <a:lnTo>
                    <a:pt x="16410243" y="9379"/>
                  </a:lnTo>
                  <a:lnTo>
                    <a:pt x="16414263" y="15334"/>
                  </a:lnTo>
                  <a:lnTo>
                    <a:pt x="22838" y="15334"/>
                  </a:lnTo>
                  <a:lnTo>
                    <a:pt x="15334" y="22838"/>
                  </a:lnTo>
                  <a:lnTo>
                    <a:pt x="15334" y="8674205"/>
                  </a:lnTo>
                  <a:lnTo>
                    <a:pt x="22838" y="8681709"/>
                  </a:lnTo>
                  <a:lnTo>
                    <a:pt x="16414263" y="8681709"/>
                  </a:lnTo>
                  <a:lnTo>
                    <a:pt x="16410243" y="8687663"/>
                  </a:lnTo>
                  <a:lnTo>
                    <a:pt x="16400079" y="8694525"/>
                  </a:lnTo>
                  <a:lnTo>
                    <a:pt x="16387651" y="8697043"/>
                  </a:lnTo>
                  <a:close/>
                </a:path>
                <a:path w="16419830" h="8697595">
                  <a:moveTo>
                    <a:pt x="16414263" y="8681709"/>
                  </a:moveTo>
                  <a:lnTo>
                    <a:pt x="16396784" y="8681709"/>
                  </a:lnTo>
                  <a:lnTo>
                    <a:pt x="16404288" y="8674205"/>
                  </a:lnTo>
                  <a:lnTo>
                    <a:pt x="16404288" y="22838"/>
                  </a:lnTo>
                  <a:lnTo>
                    <a:pt x="16396784" y="15334"/>
                  </a:lnTo>
                  <a:lnTo>
                    <a:pt x="16414263" y="15334"/>
                  </a:lnTo>
                  <a:lnTo>
                    <a:pt x="16417105" y="19544"/>
                  </a:lnTo>
                  <a:lnTo>
                    <a:pt x="16419623" y="31973"/>
                  </a:lnTo>
                  <a:lnTo>
                    <a:pt x="16419623" y="8665070"/>
                  </a:lnTo>
                  <a:lnTo>
                    <a:pt x="16417105" y="8677498"/>
                  </a:lnTo>
                  <a:lnTo>
                    <a:pt x="16414263" y="8681709"/>
                  </a:lnTo>
                  <a:close/>
                </a:path>
              </a:pathLst>
            </a:custGeom>
            <a:solidFill>
              <a:srgbClr val="64E687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22848" y="0"/>
              <a:ext cx="2063437" cy="17986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92989" y="6662094"/>
              <a:ext cx="5903280" cy="362490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90509" y="1208475"/>
            <a:ext cx="11423015" cy="197993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800" spc="15" b="1">
                <a:latin typeface="Tahoma"/>
                <a:cs typeface="Tahoma"/>
              </a:rPr>
              <a:t>TravelWithMe</a:t>
            </a:r>
            <a:endParaRPr sz="12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78056" y="4688625"/>
            <a:ext cx="5703570" cy="43262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3535" algn="l"/>
              </a:tabLst>
            </a:pPr>
            <a:r>
              <a:rPr dirty="0" sz="2250" spc="-380">
                <a:solidFill>
                  <a:srgbClr val="FFFFFF"/>
                </a:solidFill>
                <a:latin typeface="Microsoft Sans Serif"/>
                <a:cs typeface="Microsoft Sans Serif"/>
              </a:rPr>
              <a:t>จดั	</a:t>
            </a:r>
            <a:r>
              <a:rPr dirty="0" sz="2250" spc="30">
                <a:solidFill>
                  <a:srgbClr val="FFFFFF"/>
                </a:solidFill>
                <a:latin typeface="Microsoft Sans Serif"/>
                <a:cs typeface="Microsoft Sans Serif"/>
              </a:rPr>
              <a:t>ทําโดย</a:t>
            </a:r>
            <a:endParaRPr sz="22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014220" algn="l"/>
                <a:tab pos="3057525" algn="l"/>
                <a:tab pos="3657600" algn="l"/>
              </a:tabLst>
            </a:pPr>
            <a:r>
              <a:rPr dirty="0" sz="2250" spc="70">
                <a:solidFill>
                  <a:srgbClr val="FFFFFF"/>
                </a:solidFill>
                <a:latin typeface="Microsoft Sans Serif"/>
                <a:cs typeface="Microsoft Sans Serif"/>
              </a:rPr>
              <a:t>นาย</a:t>
            </a:r>
            <a:r>
              <a:rPr dirty="0" sz="22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50">
                <a:solidFill>
                  <a:srgbClr val="FFFFFF"/>
                </a:solidFill>
                <a:latin typeface="Microsoft Sans Serif"/>
                <a:cs typeface="Microsoft Sans Serif"/>
              </a:rPr>
              <a:t>ป`ฐมชาติ</a:t>
            </a:r>
            <a:r>
              <a:rPr dirty="0" sz="225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-370">
                <a:solidFill>
                  <a:srgbClr val="FFFFFF"/>
                </a:solidFill>
                <a:latin typeface="Microsoft Sans Serif"/>
                <a:cs typeface="Microsoft Sans Serif"/>
              </a:rPr>
              <a:t>เช˜อื	</a:t>
            </a:r>
            <a:r>
              <a:rPr dirty="0" sz="2250" spc="95">
                <a:solidFill>
                  <a:srgbClr val="FFFFFF"/>
                </a:solidFill>
                <a:latin typeface="Microsoft Sans Serif"/>
                <a:cs typeface="Microsoft Sans Serif"/>
              </a:rPr>
              <a:t>กรด</a:t>
            </a:r>
            <a:r>
              <a:rPr dirty="0" sz="225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-290">
                <a:solidFill>
                  <a:srgbClr val="FFFFFF"/>
                </a:solidFill>
                <a:latin typeface="Microsoft Sans Serif"/>
                <a:cs typeface="Microsoft Sans Serif"/>
              </a:rPr>
              <a:t>รหสั	</a:t>
            </a:r>
            <a:r>
              <a:rPr dirty="0" sz="2250" spc="-225">
                <a:solidFill>
                  <a:srgbClr val="FFFFFF"/>
                </a:solidFill>
                <a:latin typeface="Microsoft Sans Serif"/>
                <a:cs typeface="Microsoft Sans Serif"/>
              </a:rPr>
              <a:t>นิสติ	</a:t>
            </a:r>
            <a:r>
              <a:rPr dirty="0" sz="2250" spc="100">
                <a:solidFill>
                  <a:srgbClr val="FFFFFF"/>
                </a:solidFill>
                <a:latin typeface="Trebuchet MS"/>
                <a:cs typeface="Trebuchet MS"/>
              </a:rPr>
              <a:t>6530300325</a:t>
            </a:r>
            <a:endParaRPr sz="2250">
              <a:latin typeface="Trebuchet MS"/>
              <a:cs typeface="Trebuchet MS"/>
            </a:endParaRPr>
          </a:p>
          <a:p>
            <a:pPr marL="12700" marR="5080">
              <a:lnSpc>
                <a:spcPct val="230700"/>
              </a:lnSpc>
              <a:spcBef>
                <a:spcPts val="5"/>
              </a:spcBef>
              <a:tabLst>
                <a:tab pos="489584" algn="l"/>
                <a:tab pos="792480" algn="l"/>
                <a:tab pos="3018155" algn="l"/>
                <a:tab pos="3321050" algn="l"/>
              </a:tabLst>
            </a:pPr>
            <a:r>
              <a:rPr dirty="0" sz="2250" spc="-290">
                <a:solidFill>
                  <a:srgbClr val="FFFFFF"/>
                </a:solidFill>
                <a:latin typeface="Microsoft Sans Serif"/>
                <a:cs typeface="Microsoft Sans Serif"/>
              </a:rPr>
              <a:t>รหสั	</a:t>
            </a:r>
            <a:r>
              <a:rPr dirty="0" sz="2250" spc="-405">
                <a:solidFill>
                  <a:srgbClr val="FFFFFF"/>
                </a:solidFill>
                <a:latin typeface="Microsoft Sans Serif"/>
                <a:cs typeface="Microsoft Sans Serif"/>
              </a:rPr>
              <a:t>วชิ	</a:t>
            </a:r>
            <a:r>
              <a:rPr dirty="0" sz="2250" spc="-15">
                <a:solidFill>
                  <a:srgbClr val="FFFFFF"/>
                </a:solidFill>
                <a:latin typeface="Microsoft Sans Serif"/>
                <a:cs typeface="Microsoft Sans Serif"/>
              </a:rPr>
              <a:t>า</a:t>
            </a:r>
            <a:r>
              <a:rPr dirty="0" sz="225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0">
                <a:solidFill>
                  <a:srgbClr val="FFFFFF"/>
                </a:solidFill>
                <a:latin typeface="Trebuchet MS"/>
                <a:cs typeface="Trebuchet MS"/>
              </a:rPr>
              <a:t>0360312</a:t>
            </a:r>
            <a:r>
              <a:rPr dirty="0" sz="2250" spc="9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dirty="0" sz="2250" spc="90">
                <a:solidFill>
                  <a:srgbClr val="FFFFFF"/>
                </a:solidFill>
                <a:latin typeface="Trebuchet MS"/>
                <a:cs typeface="Trebuchet MS"/>
              </a:rPr>
              <a:t>65</a:t>
            </a:r>
            <a:r>
              <a:rPr dirty="0" sz="22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-475">
                <a:solidFill>
                  <a:srgbClr val="FFFFFF"/>
                </a:solidFill>
                <a:latin typeface="Microsoft Sans Serif"/>
                <a:cs typeface="Microsoft Sans Serif"/>
              </a:rPr>
              <a:t>ช˙อื	</a:t>
            </a:r>
            <a:r>
              <a:rPr dirty="0" sz="2250" spc="-405">
                <a:solidFill>
                  <a:srgbClr val="FFFFFF"/>
                </a:solidFill>
                <a:latin typeface="Microsoft Sans Serif"/>
                <a:cs typeface="Microsoft Sans Serif"/>
              </a:rPr>
              <a:t>วชิ	</a:t>
            </a:r>
            <a:r>
              <a:rPr dirty="0" sz="2250" spc="-15">
                <a:solidFill>
                  <a:srgbClr val="FFFFFF"/>
                </a:solidFill>
                <a:latin typeface="Microsoft Sans Serif"/>
                <a:cs typeface="Microsoft Sans Serif"/>
              </a:rPr>
              <a:t>า</a:t>
            </a:r>
            <a:r>
              <a:rPr dirty="0" sz="2250" spc="-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90">
                <a:solidFill>
                  <a:srgbClr val="FFFFFF"/>
                </a:solidFill>
                <a:latin typeface="Trebuchet MS"/>
                <a:cs typeface="Trebuchet MS"/>
              </a:rPr>
              <a:t>PROGRAMMING </a:t>
            </a:r>
            <a:r>
              <a:rPr dirty="0" sz="2250" spc="-6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45">
                <a:solidFill>
                  <a:srgbClr val="FFFFFF"/>
                </a:solidFill>
                <a:latin typeface="Trebuchet MS"/>
                <a:cs typeface="Trebuchet MS"/>
              </a:rPr>
              <a:t>FUNDAMENTALS</a:t>
            </a:r>
            <a:endParaRPr sz="2250">
              <a:latin typeface="Trebuchet MS"/>
              <a:cs typeface="Trebuchet MS"/>
            </a:endParaRPr>
          </a:p>
          <a:p>
            <a:pPr marL="12700" marR="1669414">
              <a:lnSpc>
                <a:spcPct val="230900"/>
              </a:lnSpc>
              <a:tabLst>
                <a:tab pos="1068705" algn="l"/>
                <a:tab pos="1234440" algn="l"/>
                <a:tab pos="1989455" algn="l"/>
                <a:tab pos="3587115" algn="l"/>
                <a:tab pos="3848100" algn="l"/>
              </a:tabLst>
            </a:pPr>
            <a:r>
              <a:rPr dirty="0" sz="2250" spc="120">
                <a:solidFill>
                  <a:srgbClr val="FFFFFF"/>
                </a:solidFill>
                <a:latin typeface="Microsoft Sans Serif"/>
                <a:cs typeface="Microsoft Sans Serif"/>
              </a:rPr>
              <a:t>อ</a:t>
            </a:r>
            <a:r>
              <a:rPr dirty="0" sz="2250" spc="-15">
                <a:solidFill>
                  <a:srgbClr val="FFFFFF"/>
                </a:solidFill>
                <a:latin typeface="Microsoft Sans Serif"/>
                <a:cs typeface="Microsoft Sans Serif"/>
              </a:rPr>
              <a:t>า</a:t>
            </a:r>
            <a:r>
              <a:rPr dirty="0" sz="2250" spc="120">
                <a:solidFill>
                  <a:srgbClr val="FFFFFF"/>
                </a:solidFill>
                <a:latin typeface="Microsoft Sans Serif"/>
                <a:cs typeface="Microsoft Sans Serif"/>
              </a:rPr>
              <a:t>จ</a:t>
            </a:r>
            <a:r>
              <a:rPr dirty="0" sz="2250" spc="-15">
                <a:solidFill>
                  <a:srgbClr val="FFFFFF"/>
                </a:solidFill>
                <a:latin typeface="Microsoft Sans Serif"/>
                <a:cs typeface="Microsoft Sans Serif"/>
              </a:rPr>
              <a:t>า</a:t>
            </a:r>
            <a:r>
              <a:rPr dirty="0" sz="2250" spc="25">
                <a:solidFill>
                  <a:srgbClr val="FFFFFF"/>
                </a:solidFill>
                <a:latin typeface="Microsoft Sans Serif"/>
                <a:cs typeface="Microsoft Sans Serif"/>
              </a:rPr>
              <a:t>ร</a:t>
            </a:r>
            <a:r>
              <a:rPr dirty="0" sz="2250" spc="225">
                <a:solidFill>
                  <a:srgbClr val="FFFFFF"/>
                </a:solidFill>
                <a:latin typeface="Microsoft Sans Serif"/>
                <a:cs typeface="Microsoft Sans Serif"/>
              </a:rPr>
              <a:t>ย</a:t>
            </a:r>
            <a:r>
              <a:rPr dirty="0" sz="2250" spc="-1250">
                <a:solidFill>
                  <a:srgbClr val="FFFFFF"/>
                </a:solidFill>
                <a:latin typeface="Microsoft Sans Serif"/>
                <a:cs typeface="Microsoft Sans Serif"/>
              </a:rPr>
              <a:t>ผ</a:t>
            </a:r>
            <a:r>
              <a:rPr dirty="0" sz="2250">
                <a:solidFill>
                  <a:srgbClr val="FFFFFF"/>
                </a:solidFill>
                <a:latin typeface="Microsoft Sans Serif"/>
                <a:cs typeface="Microsoft Sans Serif"/>
              </a:rPr>
              <a:t>์</a:t>
            </a:r>
            <a:r>
              <a:rPr dirty="0" sz="22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250" spc="-1180">
                <a:solidFill>
                  <a:srgbClr val="FFFFFF"/>
                </a:solidFill>
                <a:latin typeface="Microsoft Sans Serif"/>
                <a:cs typeface="Microsoft Sans Serif"/>
              </a:rPr>
              <a:t>ส</a:t>
            </a:r>
            <a:r>
              <a:rPr dirty="0" sz="2250">
                <a:solidFill>
                  <a:srgbClr val="FFFFFF"/>
                </a:solidFill>
                <a:latin typeface="Microsoft Sans Serif"/>
                <a:cs typeface="Microsoft Sans Serif"/>
              </a:rPr>
              <a:t>ู้</a:t>
            </a:r>
            <a:r>
              <a:rPr dirty="0" sz="22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250" spc="120">
                <a:solidFill>
                  <a:srgbClr val="FFFFFF"/>
                </a:solidFill>
                <a:latin typeface="Microsoft Sans Serif"/>
                <a:cs typeface="Microsoft Sans Serif"/>
              </a:rPr>
              <a:t>อ</a:t>
            </a:r>
            <a:r>
              <a:rPr dirty="0" sz="2250">
                <a:solidFill>
                  <a:srgbClr val="FFFFFF"/>
                </a:solidFill>
                <a:latin typeface="Microsoft Sans Serif"/>
                <a:cs typeface="Microsoft Sans Serif"/>
              </a:rPr>
              <a:t>น</a:t>
            </a:r>
            <a:r>
              <a:rPr dirty="0" sz="225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30">
                <a:solidFill>
                  <a:srgbClr val="FFFFFF"/>
                </a:solidFill>
                <a:latin typeface="Microsoft Sans Serif"/>
                <a:cs typeface="Microsoft Sans Serif"/>
              </a:rPr>
              <a:t>ก</a:t>
            </a:r>
            <a:r>
              <a:rPr dirty="0" sz="2250" spc="-1070">
                <a:solidFill>
                  <a:srgbClr val="FFFFFF"/>
                </a:solidFill>
                <a:latin typeface="Microsoft Sans Serif"/>
                <a:cs typeface="Microsoft Sans Serif"/>
              </a:rPr>
              <a:t>ล</a:t>
            </a:r>
            <a:r>
              <a:rPr dirty="0" sz="2250">
                <a:solidFill>
                  <a:srgbClr val="FFFFFF"/>
                </a:solidFill>
                <a:latin typeface="Microsoft Sans Serif"/>
                <a:cs typeface="Microsoft Sans Serif"/>
              </a:rPr>
              <a:t>ุ</a:t>
            </a:r>
            <a:r>
              <a:rPr dirty="0" sz="22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250" spc="25">
                <a:solidFill>
                  <a:srgbClr val="FFFFFF"/>
                </a:solidFill>
                <a:latin typeface="Microsoft Sans Serif"/>
                <a:cs typeface="Microsoft Sans Serif"/>
              </a:rPr>
              <a:t>ว</a:t>
            </a:r>
            <a:r>
              <a:rPr dirty="0" sz="2250" spc="114">
                <a:solidFill>
                  <a:srgbClr val="FFFFFF"/>
                </a:solidFill>
                <a:latin typeface="Microsoft Sans Serif"/>
                <a:cs typeface="Microsoft Sans Serif"/>
              </a:rPr>
              <a:t>ด</a:t>
            </a:r>
            <a:r>
              <a:rPr dirty="0" sz="2250">
                <a:solidFill>
                  <a:srgbClr val="FFFFFF"/>
                </a:solidFill>
                <a:latin typeface="Microsoft Sans Serif"/>
                <a:cs typeface="Microsoft Sans Serif"/>
              </a:rPr>
              <a:t>ี</a:t>
            </a:r>
            <a:r>
              <a:rPr dirty="0" sz="225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25">
                <a:solidFill>
                  <a:srgbClr val="FFFFFF"/>
                </a:solidFill>
                <a:latin typeface="Microsoft Sans Serif"/>
                <a:cs typeface="Microsoft Sans Serif"/>
              </a:rPr>
              <a:t>ส</a:t>
            </a:r>
            <a:r>
              <a:rPr dirty="0" sz="2250" spc="80">
                <a:solidFill>
                  <a:srgbClr val="FFFFFF"/>
                </a:solidFill>
                <a:latin typeface="Microsoft Sans Serif"/>
                <a:cs typeface="Microsoft Sans Serif"/>
              </a:rPr>
              <a:t>ม</a:t>
            </a:r>
            <a:r>
              <a:rPr dirty="0" sz="2250" spc="25">
                <a:solidFill>
                  <a:srgbClr val="FFFFFF"/>
                </a:solidFill>
                <a:latin typeface="Microsoft Sans Serif"/>
                <a:cs typeface="Microsoft Sans Serif"/>
              </a:rPr>
              <a:t>บ</a:t>
            </a:r>
            <a:r>
              <a:rPr dirty="0" sz="2250" spc="30">
                <a:solidFill>
                  <a:srgbClr val="FFFFFF"/>
                </a:solidFill>
                <a:latin typeface="Microsoft Sans Serif"/>
                <a:cs typeface="Microsoft Sans Serif"/>
              </a:rPr>
              <a:t>ู</a:t>
            </a:r>
            <a:r>
              <a:rPr dirty="0" sz="2250" spc="25">
                <a:solidFill>
                  <a:srgbClr val="FFFFFF"/>
                </a:solidFill>
                <a:latin typeface="Microsoft Sans Serif"/>
                <a:cs typeface="Microsoft Sans Serif"/>
              </a:rPr>
              <a:t>ร</a:t>
            </a:r>
            <a:r>
              <a:rPr dirty="0" sz="2250" spc="310">
                <a:solidFill>
                  <a:srgbClr val="FFFFFF"/>
                </a:solidFill>
                <a:latin typeface="Microsoft Sans Serif"/>
                <a:cs typeface="Microsoft Sans Serif"/>
              </a:rPr>
              <a:t>ณ</a:t>
            </a:r>
            <a:r>
              <a:rPr dirty="0" sz="2250">
                <a:solidFill>
                  <a:srgbClr val="FFFFFF"/>
                </a:solidFill>
                <a:latin typeface="Microsoft Sans Serif"/>
                <a:cs typeface="Microsoft Sans Serif"/>
              </a:rPr>
              <a:t>์</a:t>
            </a:r>
            <a:r>
              <a:rPr dirty="0" sz="2250" spc="25">
                <a:solidFill>
                  <a:srgbClr val="FFFFFF"/>
                </a:solidFill>
                <a:latin typeface="Microsoft Sans Serif"/>
                <a:cs typeface="Microsoft Sans Serif"/>
              </a:rPr>
              <a:t>ว</a:t>
            </a:r>
            <a:r>
              <a:rPr dirty="0" sz="2250" spc="-1065">
                <a:solidFill>
                  <a:srgbClr val="FFFFFF"/>
                </a:solidFill>
                <a:latin typeface="Microsoft Sans Serif"/>
                <a:cs typeface="Microsoft Sans Serif"/>
              </a:rPr>
              <a:t>ว</a:t>
            </a:r>
            <a:r>
              <a:rPr dirty="0" sz="2250">
                <a:solidFill>
                  <a:srgbClr val="FFFFFF"/>
                </a:solidFill>
                <a:latin typeface="Microsoft Sans Serif"/>
                <a:cs typeface="Microsoft Sans Serif"/>
              </a:rPr>
              <a:t>ิ</a:t>
            </a:r>
            <a:r>
              <a:rPr dirty="0" sz="22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250" spc="-1700">
                <a:solidFill>
                  <a:srgbClr val="FFFFFF"/>
                </a:solidFill>
                <a:latin typeface="Microsoft Sans Serif"/>
                <a:cs typeface="Microsoft Sans Serif"/>
              </a:rPr>
              <a:t>ฒ</a:t>
            </a:r>
            <a:r>
              <a:rPr dirty="0" sz="2250">
                <a:solidFill>
                  <a:srgbClr val="FFFFFF"/>
                </a:solidFill>
                <a:latin typeface="Microsoft Sans Serif"/>
                <a:cs typeface="Microsoft Sans Serif"/>
              </a:rPr>
              <a:t>ั</a:t>
            </a:r>
            <a:r>
              <a:rPr dirty="0" sz="22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250">
                <a:solidFill>
                  <a:srgbClr val="FFFFFF"/>
                </a:solidFill>
                <a:latin typeface="Microsoft Sans Serif"/>
                <a:cs typeface="Microsoft Sans Serif"/>
              </a:rPr>
              <a:t>น</a:t>
            </a:r>
            <a:r>
              <a:rPr dirty="0" sz="2250" spc="-5">
                <a:solidFill>
                  <a:srgbClr val="FFFFFF"/>
                </a:solidFill>
                <a:latin typeface="Microsoft Sans Serif"/>
                <a:cs typeface="Microsoft Sans Serif"/>
              </a:rPr>
              <a:t>์  </a:t>
            </a:r>
            <a:r>
              <a:rPr dirty="0" sz="2250" spc="45">
                <a:solidFill>
                  <a:srgbClr val="FFFFFF"/>
                </a:solidFill>
                <a:latin typeface="Microsoft Sans Serif"/>
                <a:cs typeface="Microsoft Sans Serif"/>
              </a:rPr>
              <a:t>ป‘การศีกษา</a:t>
            </a:r>
            <a:r>
              <a:rPr dirty="0" sz="225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100">
                <a:solidFill>
                  <a:srgbClr val="FFFFFF"/>
                </a:solidFill>
                <a:latin typeface="Trebuchet MS"/>
                <a:cs typeface="Trebuchet MS"/>
              </a:rPr>
              <a:t>2565</a:t>
            </a:r>
            <a:endParaRPr sz="2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1215" y="2760913"/>
            <a:ext cx="8943974" cy="6162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548438"/>
            <a:ext cx="8710930" cy="158178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590">
                <a:latin typeface="Trebuchet MS"/>
                <a:cs typeface="Trebuchet MS"/>
              </a:rPr>
              <a:t>S</a:t>
            </a:r>
            <a:r>
              <a:rPr dirty="0" spc="990">
                <a:latin typeface="Trebuchet MS"/>
                <a:cs typeface="Trebuchet MS"/>
              </a:rPr>
              <a:t>O</a:t>
            </a:r>
            <a:r>
              <a:rPr dirty="0" spc="740">
                <a:latin typeface="Trebuchet MS"/>
                <a:cs typeface="Trebuchet MS"/>
              </a:rPr>
              <a:t>U</a:t>
            </a:r>
            <a:r>
              <a:rPr dirty="0" spc="305">
                <a:latin typeface="Trebuchet MS"/>
                <a:cs typeface="Trebuchet MS"/>
              </a:rPr>
              <a:t>R</a:t>
            </a:r>
            <a:r>
              <a:rPr dirty="0" spc="245">
                <a:latin typeface="Trebuchet MS"/>
                <a:cs typeface="Trebuchet MS"/>
              </a:rPr>
              <a:t>C</a:t>
            </a:r>
            <a:r>
              <a:rPr dirty="0" spc="210">
                <a:latin typeface="Trebuchet MS"/>
                <a:cs typeface="Trebuchet MS"/>
              </a:rPr>
              <a:t>E</a:t>
            </a:r>
            <a:r>
              <a:rPr dirty="0" spc="-935">
                <a:latin typeface="Trebuchet MS"/>
                <a:cs typeface="Trebuchet MS"/>
              </a:rPr>
              <a:t> </a:t>
            </a:r>
            <a:r>
              <a:rPr dirty="0" spc="245">
                <a:latin typeface="Trebuchet MS"/>
                <a:cs typeface="Trebuchet MS"/>
              </a:rPr>
              <a:t>C</a:t>
            </a:r>
            <a:r>
              <a:rPr dirty="0" spc="990">
                <a:latin typeface="Trebuchet MS"/>
                <a:cs typeface="Trebuchet MS"/>
              </a:rPr>
              <a:t>O</a:t>
            </a:r>
            <a:r>
              <a:rPr dirty="0" spc="1090">
                <a:latin typeface="Trebuchet MS"/>
                <a:cs typeface="Trebuchet MS"/>
              </a:rPr>
              <a:t>D</a:t>
            </a:r>
            <a:r>
              <a:rPr dirty="0" spc="210">
                <a:latin typeface="Trebuchet MS"/>
                <a:cs typeface="Trebuchet MS"/>
              </a:rPr>
              <a:t>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0580" y="2947120"/>
            <a:ext cx="10829924" cy="5514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548431"/>
            <a:ext cx="8710930" cy="158178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590">
                <a:latin typeface="Trebuchet MS"/>
                <a:cs typeface="Trebuchet MS"/>
              </a:rPr>
              <a:t>S</a:t>
            </a:r>
            <a:r>
              <a:rPr dirty="0" spc="990">
                <a:latin typeface="Trebuchet MS"/>
                <a:cs typeface="Trebuchet MS"/>
              </a:rPr>
              <a:t>O</a:t>
            </a:r>
            <a:r>
              <a:rPr dirty="0" spc="740">
                <a:latin typeface="Trebuchet MS"/>
                <a:cs typeface="Trebuchet MS"/>
              </a:rPr>
              <a:t>U</a:t>
            </a:r>
            <a:r>
              <a:rPr dirty="0" spc="305">
                <a:latin typeface="Trebuchet MS"/>
                <a:cs typeface="Trebuchet MS"/>
              </a:rPr>
              <a:t>R</a:t>
            </a:r>
            <a:r>
              <a:rPr dirty="0" spc="245">
                <a:latin typeface="Trebuchet MS"/>
                <a:cs typeface="Trebuchet MS"/>
              </a:rPr>
              <a:t>C</a:t>
            </a:r>
            <a:r>
              <a:rPr dirty="0" spc="210">
                <a:latin typeface="Trebuchet MS"/>
                <a:cs typeface="Trebuchet MS"/>
              </a:rPr>
              <a:t>E</a:t>
            </a:r>
            <a:r>
              <a:rPr dirty="0" spc="-935">
                <a:latin typeface="Trebuchet MS"/>
                <a:cs typeface="Trebuchet MS"/>
              </a:rPr>
              <a:t> </a:t>
            </a:r>
            <a:r>
              <a:rPr dirty="0" spc="245">
                <a:latin typeface="Trebuchet MS"/>
                <a:cs typeface="Trebuchet MS"/>
              </a:rPr>
              <a:t>C</a:t>
            </a:r>
            <a:r>
              <a:rPr dirty="0" spc="990">
                <a:latin typeface="Trebuchet MS"/>
                <a:cs typeface="Trebuchet MS"/>
              </a:rPr>
              <a:t>O</a:t>
            </a:r>
            <a:r>
              <a:rPr dirty="0" spc="1090">
                <a:latin typeface="Trebuchet MS"/>
                <a:cs typeface="Trebuchet MS"/>
              </a:rPr>
              <a:t>D</a:t>
            </a:r>
            <a:r>
              <a:rPr dirty="0" spc="210">
                <a:latin typeface="Trebuchet MS"/>
                <a:cs typeface="Trebuchet MS"/>
              </a:rPr>
              <a:t>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2317" y="2513956"/>
            <a:ext cx="12439649" cy="67436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548432"/>
            <a:ext cx="8710930" cy="158178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590">
                <a:latin typeface="Trebuchet MS"/>
                <a:cs typeface="Trebuchet MS"/>
              </a:rPr>
              <a:t>S</a:t>
            </a:r>
            <a:r>
              <a:rPr dirty="0" spc="990">
                <a:latin typeface="Trebuchet MS"/>
                <a:cs typeface="Trebuchet MS"/>
              </a:rPr>
              <a:t>O</a:t>
            </a:r>
            <a:r>
              <a:rPr dirty="0" spc="740">
                <a:latin typeface="Trebuchet MS"/>
                <a:cs typeface="Trebuchet MS"/>
              </a:rPr>
              <a:t>U</a:t>
            </a:r>
            <a:r>
              <a:rPr dirty="0" spc="305">
                <a:latin typeface="Trebuchet MS"/>
                <a:cs typeface="Trebuchet MS"/>
              </a:rPr>
              <a:t>R</a:t>
            </a:r>
            <a:r>
              <a:rPr dirty="0" spc="245">
                <a:latin typeface="Trebuchet MS"/>
                <a:cs typeface="Trebuchet MS"/>
              </a:rPr>
              <a:t>C</a:t>
            </a:r>
            <a:r>
              <a:rPr dirty="0" spc="210">
                <a:latin typeface="Trebuchet MS"/>
                <a:cs typeface="Trebuchet MS"/>
              </a:rPr>
              <a:t>E</a:t>
            </a:r>
            <a:r>
              <a:rPr dirty="0" spc="-935">
                <a:latin typeface="Trebuchet MS"/>
                <a:cs typeface="Trebuchet MS"/>
              </a:rPr>
              <a:t> </a:t>
            </a:r>
            <a:r>
              <a:rPr dirty="0" spc="245">
                <a:latin typeface="Trebuchet MS"/>
                <a:cs typeface="Trebuchet MS"/>
              </a:rPr>
              <a:t>C</a:t>
            </a:r>
            <a:r>
              <a:rPr dirty="0" spc="990">
                <a:latin typeface="Trebuchet MS"/>
                <a:cs typeface="Trebuchet MS"/>
              </a:rPr>
              <a:t>O</a:t>
            </a:r>
            <a:r>
              <a:rPr dirty="0" spc="1090">
                <a:latin typeface="Trebuchet MS"/>
                <a:cs typeface="Trebuchet MS"/>
              </a:rPr>
              <a:t>D</a:t>
            </a:r>
            <a:r>
              <a:rPr dirty="0" spc="210">
                <a:latin typeface="Trebuchet MS"/>
                <a:cs typeface="Trebuchet MS"/>
              </a:rPr>
              <a:t>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548432"/>
            <a:ext cx="8710930" cy="158178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590">
                <a:latin typeface="Trebuchet MS"/>
                <a:cs typeface="Trebuchet MS"/>
              </a:rPr>
              <a:t>S</a:t>
            </a:r>
            <a:r>
              <a:rPr dirty="0" spc="990">
                <a:latin typeface="Trebuchet MS"/>
                <a:cs typeface="Trebuchet MS"/>
              </a:rPr>
              <a:t>O</a:t>
            </a:r>
            <a:r>
              <a:rPr dirty="0" spc="740">
                <a:latin typeface="Trebuchet MS"/>
                <a:cs typeface="Trebuchet MS"/>
              </a:rPr>
              <a:t>U</a:t>
            </a:r>
            <a:r>
              <a:rPr dirty="0" spc="305">
                <a:latin typeface="Trebuchet MS"/>
                <a:cs typeface="Trebuchet MS"/>
              </a:rPr>
              <a:t>R</a:t>
            </a:r>
            <a:r>
              <a:rPr dirty="0" spc="245">
                <a:latin typeface="Trebuchet MS"/>
                <a:cs typeface="Trebuchet MS"/>
              </a:rPr>
              <a:t>C</a:t>
            </a:r>
            <a:r>
              <a:rPr dirty="0" spc="210">
                <a:latin typeface="Trebuchet MS"/>
                <a:cs typeface="Trebuchet MS"/>
              </a:rPr>
              <a:t>E</a:t>
            </a:r>
            <a:r>
              <a:rPr dirty="0" spc="-935">
                <a:latin typeface="Trebuchet MS"/>
                <a:cs typeface="Trebuchet MS"/>
              </a:rPr>
              <a:t> </a:t>
            </a:r>
            <a:r>
              <a:rPr dirty="0" spc="245">
                <a:latin typeface="Trebuchet MS"/>
                <a:cs typeface="Trebuchet MS"/>
              </a:rPr>
              <a:t>C</a:t>
            </a:r>
            <a:r>
              <a:rPr dirty="0" spc="990">
                <a:latin typeface="Trebuchet MS"/>
                <a:cs typeface="Trebuchet MS"/>
              </a:rPr>
              <a:t>O</a:t>
            </a:r>
            <a:r>
              <a:rPr dirty="0" spc="1090">
                <a:latin typeface="Trebuchet MS"/>
                <a:cs typeface="Trebuchet MS"/>
              </a:rPr>
              <a:t>D</a:t>
            </a:r>
            <a:r>
              <a:rPr dirty="0" spc="210">
                <a:latin typeface="Trebuchet MS"/>
                <a:cs typeface="Trebuchet MS"/>
              </a:rPr>
              <a:t>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2024" y="2904087"/>
            <a:ext cx="10439398" cy="63531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7848" y="2300846"/>
            <a:ext cx="8201024" cy="7277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548432"/>
            <a:ext cx="8710930" cy="158178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590">
                <a:latin typeface="Trebuchet MS"/>
                <a:cs typeface="Trebuchet MS"/>
              </a:rPr>
              <a:t>S</a:t>
            </a:r>
            <a:r>
              <a:rPr dirty="0" spc="990">
                <a:latin typeface="Trebuchet MS"/>
                <a:cs typeface="Trebuchet MS"/>
              </a:rPr>
              <a:t>O</a:t>
            </a:r>
            <a:r>
              <a:rPr dirty="0" spc="740">
                <a:latin typeface="Trebuchet MS"/>
                <a:cs typeface="Trebuchet MS"/>
              </a:rPr>
              <a:t>U</a:t>
            </a:r>
            <a:r>
              <a:rPr dirty="0" spc="305">
                <a:latin typeface="Trebuchet MS"/>
                <a:cs typeface="Trebuchet MS"/>
              </a:rPr>
              <a:t>R</a:t>
            </a:r>
            <a:r>
              <a:rPr dirty="0" spc="245">
                <a:latin typeface="Trebuchet MS"/>
                <a:cs typeface="Trebuchet MS"/>
              </a:rPr>
              <a:t>C</a:t>
            </a:r>
            <a:r>
              <a:rPr dirty="0" spc="210">
                <a:latin typeface="Trebuchet MS"/>
                <a:cs typeface="Trebuchet MS"/>
              </a:rPr>
              <a:t>E</a:t>
            </a:r>
            <a:r>
              <a:rPr dirty="0" spc="-935">
                <a:latin typeface="Trebuchet MS"/>
                <a:cs typeface="Trebuchet MS"/>
              </a:rPr>
              <a:t> </a:t>
            </a:r>
            <a:r>
              <a:rPr dirty="0" spc="245">
                <a:latin typeface="Trebuchet MS"/>
                <a:cs typeface="Trebuchet MS"/>
              </a:rPr>
              <a:t>C</a:t>
            </a:r>
            <a:r>
              <a:rPr dirty="0" spc="990">
                <a:latin typeface="Trebuchet MS"/>
                <a:cs typeface="Trebuchet MS"/>
              </a:rPr>
              <a:t>O</a:t>
            </a:r>
            <a:r>
              <a:rPr dirty="0" spc="1090">
                <a:latin typeface="Trebuchet MS"/>
                <a:cs typeface="Trebuchet MS"/>
              </a:rPr>
              <a:t>D</a:t>
            </a:r>
            <a:r>
              <a:rPr dirty="0" spc="210">
                <a:latin typeface="Trebuchet MS"/>
                <a:cs typeface="Trebuchet MS"/>
              </a:rPr>
              <a:t>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548438"/>
            <a:ext cx="8710930" cy="158178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590">
                <a:latin typeface="Trebuchet MS"/>
                <a:cs typeface="Trebuchet MS"/>
              </a:rPr>
              <a:t>S</a:t>
            </a:r>
            <a:r>
              <a:rPr dirty="0" spc="990">
                <a:latin typeface="Trebuchet MS"/>
                <a:cs typeface="Trebuchet MS"/>
              </a:rPr>
              <a:t>O</a:t>
            </a:r>
            <a:r>
              <a:rPr dirty="0" spc="740">
                <a:latin typeface="Trebuchet MS"/>
                <a:cs typeface="Trebuchet MS"/>
              </a:rPr>
              <a:t>U</a:t>
            </a:r>
            <a:r>
              <a:rPr dirty="0" spc="305">
                <a:latin typeface="Trebuchet MS"/>
                <a:cs typeface="Trebuchet MS"/>
              </a:rPr>
              <a:t>R</a:t>
            </a:r>
            <a:r>
              <a:rPr dirty="0" spc="245">
                <a:latin typeface="Trebuchet MS"/>
                <a:cs typeface="Trebuchet MS"/>
              </a:rPr>
              <a:t>C</a:t>
            </a:r>
            <a:r>
              <a:rPr dirty="0" spc="210">
                <a:latin typeface="Trebuchet MS"/>
                <a:cs typeface="Trebuchet MS"/>
              </a:rPr>
              <a:t>E</a:t>
            </a:r>
            <a:r>
              <a:rPr dirty="0" spc="-935">
                <a:latin typeface="Trebuchet MS"/>
                <a:cs typeface="Trebuchet MS"/>
              </a:rPr>
              <a:t> </a:t>
            </a:r>
            <a:r>
              <a:rPr dirty="0" spc="245">
                <a:latin typeface="Trebuchet MS"/>
                <a:cs typeface="Trebuchet MS"/>
              </a:rPr>
              <a:t>C</a:t>
            </a:r>
            <a:r>
              <a:rPr dirty="0" spc="990">
                <a:latin typeface="Trebuchet MS"/>
                <a:cs typeface="Trebuchet MS"/>
              </a:rPr>
              <a:t>O</a:t>
            </a:r>
            <a:r>
              <a:rPr dirty="0" spc="1090">
                <a:latin typeface="Trebuchet MS"/>
                <a:cs typeface="Trebuchet MS"/>
              </a:rPr>
              <a:t>D</a:t>
            </a:r>
            <a:r>
              <a:rPr dirty="0" spc="210">
                <a:latin typeface="Trebuchet MS"/>
                <a:cs typeface="Trebuchet MS"/>
              </a:rPr>
              <a:t>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4117" y="2799748"/>
            <a:ext cx="8629649" cy="62864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548431"/>
            <a:ext cx="8710930" cy="158178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5"/>
              <a:t>S</a:t>
            </a:r>
            <a:r>
              <a:rPr dirty="0" spc="-60"/>
              <a:t>O</a:t>
            </a:r>
            <a:r>
              <a:rPr dirty="0" spc="290"/>
              <a:t>U</a:t>
            </a:r>
            <a:r>
              <a:rPr dirty="0" spc="-204"/>
              <a:t>R</a:t>
            </a:r>
            <a:r>
              <a:rPr dirty="0" spc="-715"/>
              <a:t>C</a:t>
            </a:r>
            <a:r>
              <a:rPr dirty="0" spc="145"/>
              <a:t>E</a:t>
            </a:r>
            <a:r>
              <a:rPr dirty="0" spc="-1090"/>
              <a:t> </a:t>
            </a:r>
            <a:r>
              <a:rPr dirty="0" spc="-715"/>
              <a:t>C</a:t>
            </a:r>
            <a:r>
              <a:rPr dirty="0" spc="-60"/>
              <a:t>O</a:t>
            </a:r>
            <a:r>
              <a:rPr dirty="0" spc="-295"/>
              <a:t>D</a:t>
            </a:r>
            <a:r>
              <a:rPr dirty="0" spc="145"/>
              <a:t>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4989" y="2680026"/>
            <a:ext cx="12934949" cy="676274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548432"/>
            <a:ext cx="8710930" cy="158178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5"/>
              <a:t>S</a:t>
            </a:r>
            <a:r>
              <a:rPr dirty="0" spc="-60"/>
              <a:t>O</a:t>
            </a:r>
            <a:r>
              <a:rPr dirty="0" spc="290"/>
              <a:t>U</a:t>
            </a:r>
            <a:r>
              <a:rPr dirty="0" spc="-204"/>
              <a:t>R</a:t>
            </a:r>
            <a:r>
              <a:rPr dirty="0" spc="-715"/>
              <a:t>C</a:t>
            </a:r>
            <a:r>
              <a:rPr dirty="0" spc="145"/>
              <a:t>E</a:t>
            </a:r>
            <a:r>
              <a:rPr dirty="0" spc="-1090"/>
              <a:t> </a:t>
            </a:r>
            <a:r>
              <a:rPr dirty="0" spc="-715"/>
              <a:t>C</a:t>
            </a:r>
            <a:r>
              <a:rPr dirty="0" spc="-60"/>
              <a:t>O</a:t>
            </a:r>
            <a:r>
              <a:rPr dirty="0" spc="-295"/>
              <a:t>D</a:t>
            </a:r>
            <a:r>
              <a:rPr dirty="0" spc="145"/>
              <a:t>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6608" y="2777145"/>
            <a:ext cx="8905874" cy="63341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548432"/>
            <a:ext cx="8710930" cy="158178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5"/>
              <a:t>S</a:t>
            </a:r>
            <a:r>
              <a:rPr dirty="0" spc="-60"/>
              <a:t>O</a:t>
            </a:r>
            <a:r>
              <a:rPr dirty="0" spc="290"/>
              <a:t>U</a:t>
            </a:r>
            <a:r>
              <a:rPr dirty="0" spc="-204"/>
              <a:t>R</a:t>
            </a:r>
            <a:r>
              <a:rPr dirty="0" spc="-715"/>
              <a:t>C</a:t>
            </a:r>
            <a:r>
              <a:rPr dirty="0" spc="145"/>
              <a:t>E</a:t>
            </a:r>
            <a:r>
              <a:rPr dirty="0" spc="-1090"/>
              <a:t> </a:t>
            </a:r>
            <a:r>
              <a:rPr dirty="0" spc="-715"/>
              <a:t>C</a:t>
            </a:r>
            <a:r>
              <a:rPr dirty="0" spc="-60"/>
              <a:t>O</a:t>
            </a:r>
            <a:r>
              <a:rPr dirty="0" spc="-295"/>
              <a:t>D</a:t>
            </a:r>
            <a:r>
              <a:rPr dirty="0" spc="145"/>
              <a:t>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5212" y="2566166"/>
            <a:ext cx="12201524" cy="658177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7309" y="1251460"/>
            <a:ext cx="7810499" cy="77819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63438" y="560456"/>
            <a:ext cx="2305049" cy="2105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2224" y="8681591"/>
            <a:ext cx="2419349" cy="160540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2805" y="708020"/>
            <a:ext cx="4815840" cy="158178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5"/>
              <a:t>G</a:t>
            </a:r>
            <a:r>
              <a:rPr dirty="0" spc="415"/>
              <a:t>I</a:t>
            </a:r>
            <a:r>
              <a:rPr dirty="0" spc="-880"/>
              <a:t>T</a:t>
            </a:r>
            <a:r>
              <a:rPr dirty="0" spc="-40"/>
              <a:t>H</a:t>
            </a:r>
            <a:r>
              <a:rPr dirty="0" spc="290"/>
              <a:t>U</a:t>
            </a:r>
            <a:r>
              <a:rPr dirty="0" spc="765"/>
              <a:t>B</a:t>
            </a:r>
          </a:p>
        </p:txBody>
      </p:sp>
      <p:sp>
        <p:nvSpPr>
          <p:cNvPr id="6" name="object 6"/>
          <p:cNvSpPr/>
          <p:nvPr/>
        </p:nvSpPr>
        <p:spPr>
          <a:xfrm>
            <a:off x="4481819" y="3862345"/>
            <a:ext cx="935990" cy="66675"/>
          </a:xfrm>
          <a:custGeom>
            <a:avLst/>
            <a:gdLst/>
            <a:ahLst/>
            <a:cxnLst/>
            <a:rect l="l" t="t" r="r" b="b"/>
            <a:pathLst>
              <a:path w="935989" h="66675">
                <a:moveTo>
                  <a:pt x="935864" y="66674"/>
                </a:moveTo>
                <a:lnTo>
                  <a:pt x="0" y="66674"/>
                </a:lnTo>
                <a:lnTo>
                  <a:pt x="0" y="0"/>
                </a:lnTo>
                <a:lnTo>
                  <a:pt x="935864" y="0"/>
                </a:lnTo>
                <a:lnTo>
                  <a:pt x="935864" y="66674"/>
                </a:lnTo>
                <a:close/>
              </a:path>
            </a:pathLst>
          </a:custGeom>
          <a:solidFill>
            <a:srgbClr val="64E6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25973" y="3862348"/>
            <a:ext cx="8181340" cy="66675"/>
          </a:xfrm>
          <a:custGeom>
            <a:avLst/>
            <a:gdLst/>
            <a:ahLst/>
            <a:cxnLst/>
            <a:rect l="l" t="t" r="r" b="b"/>
            <a:pathLst>
              <a:path w="8181340" h="66675">
                <a:moveTo>
                  <a:pt x="8180819" y="0"/>
                </a:moveTo>
                <a:lnTo>
                  <a:pt x="1743887" y="0"/>
                </a:lnTo>
                <a:lnTo>
                  <a:pt x="0" y="0"/>
                </a:lnTo>
                <a:lnTo>
                  <a:pt x="0" y="66675"/>
                </a:lnTo>
                <a:lnTo>
                  <a:pt x="1743887" y="66675"/>
                </a:lnTo>
                <a:lnTo>
                  <a:pt x="8180819" y="66675"/>
                </a:lnTo>
                <a:lnTo>
                  <a:pt x="8180819" y="0"/>
                </a:lnTo>
                <a:close/>
              </a:path>
            </a:pathLst>
          </a:custGeom>
          <a:solidFill>
            <a:srgbClr val="64E6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81819" y="4576720"/>
            <a:ext cx="7611745" cy="66675"/>
          </a:xfrm>
          <a:custGeom>
            <a:avLst/>
            <a:gdLst/>
            <a:ahLst/>
            <a:cxnLst/>
            <a:rect l="l" t="t" r="r" b="b"/>
            <a:pathLst>
              <a:path w="7611745" h="66675">
                <a:moveTo>
                  <a:pt x="7611472" y="66674"/>
                </a:moveTo>
                <a:lnTo>
                  <a:pt x="0" y="66674"/>
                </a:lnTo>
                <a:lnTo>
                  <a:pt x="0" y="0"/>
                </a:lnTo>
                <a:lnTo>
                  <a:pt x="7611472" y="0"/>
                </a:lnTo>
                <a:lnTo>
                  <a:pt x="7611472" y="66674"/>
                </a:lnTo>
                <a:close/>
              </a:path>
            </a:pathLst>
          </a:custGeom>
          <a:solidFill>
            <a:srgbClr val="64E6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550948" y="4576720"/>
            <a:ext cx="415290" cy="66675"/>
          </a:xfrm>
          <a:custGeom>
            <a:avLst/>
            <a:gdLst/>
            <a:ahLst/>
            <a:cxnLst/>
            <a:rect l="l" t="t" r="r" b="b"/>
            <a:pathLst>
              <a:path w="415290" h="66675">
                <a:moveTo>
                  <a:pt x="414668" y="66674"/>
                </a:moveTo>
                <a:lnTo>
                  <a:pt x="0" y="66674"/>
                </a:lnTo>
                <a:lnTo>
                  <a:pt x="0" y="0"/>
                </a:lnTo>
                <a:lnTo>
                  <a:pt x="414668" y="0"/>
                </a:lnTo>
                <a:lnTo>
                  <a:pt x="414668" y="66674"/>
                </a:lnTo>
                <a:close/>
              </a:path>
            </a:pathLst>
          </a:custGeom>
          <a:solidFill>
            <a:srgbClr val="64E6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81819" y="6005470"/>
            <a:ext cx="159385" cy="66675"/>
          </a:xfrm>
          <a:custGeom>
            <a:avLst/>
            <a:gdLst/>
            <a:ahLst/>
            <a:cxnLst/>
            <a:rect l="l" t="t" r="r" b="b"/>
            <a:pathLst>
              <a:path w="159385" h="66675">
                <a:moveTo>
                  <a:pt x="158948" y="66674"/>
                </a:moveTo>
                <a:lnTo>
                  <a:pt x="0" y="66674"/>
                </a:lnTo>
                <a:lnTo>
                  <a:pt x="0" y="0"/>
                </a:lnTo>
                <a:lnTo>
                  <a:pt x="158948" y="0"/>
                </a:lnTo>
                <a:lnTo>
                  <a:pt x="158948" y="66674"/>
                </a:lnTo>
                <a:close/>
              </a:path>
            </a:pathLst>
          </a:custGeom>
          <a:solidFill>
            <a:srgbClr val="64E6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29813" y="8417709"/>
            <a:ext cx="935990" cy="66675"/>
          </a:xfrm>
          <a:custGeom>
            <a:avLst/>
            <a:gdLst/>
            <a:ahLst/>
            <a:cxnLst/>
            <a:rect l="l" t="t" r="r" b="b"/>
            <a:pathLst>
              <a:path w="935989" h="66675">
                <a:moveTo>
                  <a:pt x="935864" y="66674"/>
                </a:moveTo>
                <a:lnTo>
                  <a:pt x="0" y="66674"/>
                </a:lnTo>
                <a:lnTo>
                  <a:pt x="0" y="0"/>
                </a:lnTo>
                <a:lnTo>
                  <a:pt x="935864" y="0"/>
                </a:lnTo>
                <a:lnTo>
                  <a:pt x="935864" y="66674"/>
                </a:lnTo>
                <a:close/>
              </a:path>
            </a:pathLst>
          </a:custGeom>
          <a:solidFill>
            <a:srgbClr val="64E6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673966" y="8417711"/>
            <a:ext cx="7809865" cy="66675"/>
          </a:xfrm>
          <a:custGeom>
            <a:avLst/>
            <a:gdLst/>
            <a:ahLst/>
            <a:cxnLst/>
            <a:rect l="l" t="t" r="r" b="b"/>
            <a:pathLst>
              <a:path w="7809865" h="66675">
                <a:moveTo>
                  <a:pt x="7809344" y="0"/>
                </a:moveTo>
                <a:lnTo>
                  <a:pt x="3435400" y="0"/>
                </a:lnTo>
                <a:lnTo>
                  <a:pt x="0" y="0"/>
                </a:lnTo>
                <a:lnTo>
                  <a:pt x="0" y="66675"/>
                </a:lnTo>
                <a:lnTo>
                  <a:pt x="3435400" y="66675"/>
                </a:lnTo>
                <a:lnTo>
                  <a:pt x="7809344" y="66675"/>
                </a:lnTo>
                <a:lnTo>
                  <a:pt x="7809344" y="0"/>
                </a:lnTo>
                <a:close/>
              </a:path>
            </a:pathLst>
          </a:custGeom>
          <a:solidFill>
            <a:srgbClr val="64E6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29813" y="9132084"/>
            <a:ext cx="2936240" cy="66675"/>
          </a:xfrm>
          <a:custGeom>
            <a:avLst/>
            <a:gdLst/>
            <a:ahLst/>
            <a:cxnLst/>
            <a:rect l="l" t="t" r="r" b="b"/>
            <a:pathLst>
              <a:path w="2936240" h="66675">
                <a:moveTo>
                  <a:pt x="2935682" y="66674"/>
                </a:moveTo>
                <a:lnTo>
                  <a:pt x="0" y="66674"/>
                </a:lnTo>
                <a:lnTo>
                  <a:pt x="0" y="0"/>
                </a:lnTo>
                <a:lnTo>
                  <a:pt x="2935682" y="0"/>
                </a:lnTo>
                <a:lnTo>
                  <a:pt x="2935682" y="66674"/>
                </a:lnTo>
                <a:close/>
              </a:path>
            </a:pathLst>
          </a:custGeom>
          <a:solidFill>
            <a:srgbClr val="64E6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97851" y="9132086"/>
            <a:ext cx="4365625" cy="66675"/>
          </a:xfrm>
          <a:custGeom>
            <a:avLst/>
            <a:gdLst/>
            <a:ahLst/>
            <a:cxnLst/>
            <a:rect l="l" t="t" r="r" b="b"/>
            <a:pathLst>
              <a:path w="4365625" h="66675">
                <a:moveTo>
                  <a:pt x="4365053" y="0"/>
                </a:moveTo>
                <a:lnTo>
                  <a:pt x="3552418" y="0"/>
                </a:lnTo>
                <a:lnTo>
                  <a:pt x="2614904" y="0"/>
                </a:lnTo>
                <a:lnTo>
                  <a:pt x="0" y="0"/>
                </a:lnTo>
                <a:lnTo>
                  <a:pt x="0" y="66675"/>
                </a:lnTo>
                <a:lnTo>
                  <a:pt x="2614904" y="66675"/>
                </a:lnTo>
                <a:lnTo>
                  <a:pt x="3552418" y="66675"/>
                </a:lnTo>
                <a:lnTo>
                  <a:pt x="4365053" y="66675"/>
                </a:lnTo>
                <a:lnTo>
                  <a:pt x="4365053" y="0"/>
                </a:lnTo>
                <a:close/>
              </a:path>
            </a:pathLst>
          </a:custGeom>
          <a:solidFill>
            <a:srgbClr val="64E6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82805" y="3088693"/>
            <a:ext cx="13145135" cy="6162675"/>
          </a:xfrm>
          <a:prstGeom prst="rect">
            <a:avLst/>
          </a:prstGeom>
        </p:spPr>
        <p:txBody>
          <a:bodyPr wrap="square" lIns="0" tIns="163195" rIns="0" bIns="0" rtlCol="0" vert="horz">
            <a:spAutoFit/>
          </a:bodyPr>
          <a:lstStyle/>
          <a:p>
            <a:pPr marL="3798570" marR="5080">
              <a:lnSpc>
                <a:spcPts val="5630"/>
              </a:lnSpc>
              <a:spcBef>
                <a:spcPts val="1285"/>
              </a:spcBef>
            </a:pPr>
            <a:r>
              <a:rPr dirty="0" sz="5700" spc="-80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h</a:t>
            </a:r>
            <a:r>
              <a:rPr dirty="0" sz="5700" spc="-140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tt</a:t>
            </a:r>
            <a:r>
              <a:rPr dirty="0" sz="5700" spc="-150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p</a:t>
            </a:r>
            <a:r>
              <a:rPr dirty="0" sz="5700" spc="-240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s</a:t>
            </a:r>
            <a:r>
              <a:rPr dirty="0" sz="5700" spc="-340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:</a:t>
            </a:r>
            <a:r>
              <a:rPr dirty="0" sz="5700" spc="-935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//</a:t>
            </a:r>
            <a:r>
              <a:rPr dirty="0" sz="5700" spc="-114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g</a:t>
            </a:r>
            <a:r>
              <a:rPr dirty="0" sz="5700" spc="-240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i</a:t>
            </a:r>
            <a:r>
              <a:rPr dirty="0" sz="5700" spc="-140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t</a:t>
            </a:r>
            <a:r>
              <a:rPr dirty="0" sz="5700" spc="-80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hu</a:t>
            </a:r>
            <a:r>
              <a:rPr dirty="0" sz="5700" spc="-150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b</a:t>
            </a:r>
            <a:r>
              <a:rPr dirty="0" sz="5700" spc="-340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.</a:t>
            </a:r>
            <a:r>
              <a:rPr dirty="0" sz="5700" spc="-250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c</a:t>
            </a:r>
            <a:r>
              <a:rPr dirty="0" sz="5700" spc="-120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o</a:t>
            </a:r>
            <a:r>
              <a:rPr dirty="0" sz="5700" spc="-60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m</a:t>
            </a:r>
            <a:r>
              <a:rPr dirty="0" sz="5700" spc="-935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/</a:t>
            </a:r>
            <a:r>
              <a:rPr dirty="0" sz="5700" spc="-360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A</a:t>
            </a:r>
            <a:r>
              <a:rPr dirty="0" sz="5700" spc="-240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l</a:t>
            </a:r>
            <a:r>
              <a:rPr dirty="0" sz="5700" spc="-150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b</a:t>
            </a:r>
            <a:r>
              <a:rPr dirty="0" sz="5700" spc="-30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e</a:t>
            </a:r>
            <a:r>
              <a:rPr dirty="0" sz="5700" spc="-45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r</a:t>
            </a:r>
            <a:r>
              <a:rPr dirty="0" sz="5700" spc="-140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t</a:t>
            </a:r>
            <a:r>
              <a:rPr dirty="0" sz="5700" spc="-15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a</a:t>
            </a:r>
            <a:r>
              <a:rPr dirty="0" sz="5700" spc="-235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0  </a:t>
            </a:r>
            <a:r>
              <a:rPr dirty="0" sz="5700" spc="-130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0/TWM</a:t>
            </a:r>
            <a:r>
              <a:rPr dirty="0" sz="5700" spc="-130" b="1">
                <a:solidFill>
                  <a:srgbClr val="64E687"/>
                </a:solidFill>
                <a:latin typeface="Calibri"/>
                <a:cs typeface="Calibri"/>
                <a:hlinkClick r:id="rId5"/>
              </a:rPr>
              <a:t>-</a:t>
            </a:r>
            <a:r>
              <a:rPr dirty="0" sz="5700" spc="-130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TravelWithMe</a:t>
            </a:r>
            <a:r>
              <a:rPr dirty="0" sz="5700" spc="-130" b="1">
                <a:solidFill>
                  <a:srgbClr val="64E687"/>
                </a:solidFill>
                <a:latin typeface="Calibri"/>
                <a:cs typeface="Calibri"/>
                <a:hlinkClick r:id="rId5"/>
              </a:rPr>
              <a:t>-</a:t>
            </a:r>
            <a:r>
              <a:rPr dirty="0" sz="5700" spc="-130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.git</a:t>
            </a:r>
            <a:endParaRPr sz="57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730"/>
              </a:spcBef>
            </a:pPr>
            <a:r>
              <a:rPr dirty="0" sz="10200" spc="-35">
                <a:solidFill>
                  <a:srgbClr val="64E687"/>
                </a:solidFill>
                <a:latin typeface="Lucida Sans Unicode"/>
                <a:cs typeface="Lucida Sans Unicode"/>
              </a:rPr>
              <a:t>YOUT</a:t>
            </a:r>
            <a:r>
              <a:rPr dirty="0" sz="10200" spc="-35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U</a:t>
            </a:r>
            <a:r>
              <a:rPr dirty="0" sz="10200" spc="-35">
                <a:solidFill>
                  <a:srgbClr val="64E687"/>
                </a:solidFill>
                <a:latin typeface="Lucida Sans Unicode"/>
                <a:cs typeface="Lucida Sans Unicode"/>
              </a:rPr>
              <a:t>BE</a:t>
            </a:r>
            <a:endParaRPr sz="10200">
              <a:latin typeface="Lucida Sans Unicode"/>
              <a:cs typeface="Lucida Sans Unicode"/>
            </a:endParaRPr>
          </a:p>
          <a:p>
            <a:pPr marL="3846829" marR="333375">
              <a:lnSpc>
                <a:spcPts val="5630"/>
              </a:lnSpc>
              <a:spcBef>
                <a:spcPts val="5640"/>
              </a:spcBef>
            </a:pPr>
            <a:r>
              <a:rPr dirty="0" sz="5700" spc="-235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https://www.youtube.com/ </a:t>
            </a:r>
            <a:r>
              <a:rPr dirty="0" sz="5700" spc="-1789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 </a:t>
            </a:r>
            <a:r>
              <a:rPr dirty="0" sz="5700" spc="-250">
                <a:solidFill>
                  <a:srgbClr val="64E687"/>
                </a:solidFill>
                <a:latin typeface="Lucida Sans Unicode"/>
                <a:cs typeface="Lucida Sans Unicode"/>
                <a:hlinkClick r:id="rId5"/>
              </a:rPr>
              <a:t>watch?v=J_oMx2g0QVk</a:t>
            </a:r>
            <a:endParaRPr sz="57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127529"/>
            <a:ext cx="2277745" cy="2575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6700" spc="1230">
                <a:solidFill>
                  <a:srgbClr val="070707"/>
                </a:solidFill>
                <a:latin typeface="Trebuchet MS"/>
                <a:cs typeface="Trebuchet MS"/>
              </a:rPr>
              <a:t>U</a:t>
            </a:r>
            <a:r>
              <a:rPr dirty="0" sz="16700" spc="1019">
                <a:solidFill>
                  <a:srgbClr val="070707"/>
                </a:solidFill>
                <a:latin typeface="Trebuchet MS"/>
                <a:cs typeface="Trebuchet MS"/>
              </a:rPr>
              <a:t>I</a:t>
            </a:r>
            <a:endParaRPr sz="16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9020" y="887624"/>
            <a:ext cx="8010524" cy="79819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63438" y="560458"/>
            <a:ext cx="2305049" cy="2105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2224" y="8681592"/>
            <a:ext cx="2419349" cy="160540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9640271" y="5186363"/>
            <a:ext cx="5931535" cy="4309745"/>
          </a:xfrm>
          <a:custGeom>
            <a:avLst/>
            <a:gdLst/>
            <a:ahLst/>
            <a:cxnLst/>
            <a:rect l="l" t="t" r="r" b="b"/>
            <a:pathLst>
              <a:path w="5931534" h="4309745">
                <a:moveTo>
                  <a:pt x="0" y="4309355"/>
                </a:moveTo>
                <a:lnTo>
                  <a:pt x="5931098" y="4309355"/>
                </a:lnTo>
                <a:lnTo>
                  <a:pt x="5931098" y="0"/>
                </a:lnTo>
                <a:lnTo>
                  <a:pt x="0" y="0"/>
                </a:lnTo>
                <a:lnTo>
                  <a:pt x="0" y="43093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640271" y="3121538"/>
            <a:ext cx="5931535" cy="1979295"/>
          </a:xfrm>
          <a:custGeom>
            <a:avLst/>
            <a:gdLst/>
            <a:ahLst/>
            <a:cxnLst/>
            <a:rect l="l" t="t" r="r" b="b"/>
            <a:pathLst>
              <a:path w="5931534" h="1979295">
                <a:moveTo>
                  <a:pt x="0" y="1979099"/>
                </a:moveTo>
                <a:lnTo>
                  <a:pt x="5931098" y="1979099"/>
                </a:lnTo>
                <a:lnTo>
                  <a:pt x="5931098" y="0"/>
                </a:lnTo>
                <a:lnTo>
                  <a:pt x="0" y="0"/>
                </a:lnTo>
                <a:lnTo>
                  <a:pt x="0" y="1979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640271" y="1635808"/>
            <a:ext cx="5931535" cy="1400175"/>
          </a:xfrm>
          <a:custGeom>
            <a:avLst/>
            <a:gdLst/>
            <a:ahLst/>
            <a:cxnLst/>
            <a:rect l="l" t="t" r="r" b="b"/>
            <a:pathLst>
              <a:path w="5931534" h="1400175">
                <a:moveTo>
                  <a:pt x="0" y="1400005"/>
                </a:moveTo>
                <a:lnTo>
                  <a:pt x="5931098" y="1400005"/>
                </a:lnTo>
                <a:lnTo>
                  <a:pt x="5931098" y="0"/>
                </a:lnTo>
                <a:lnTo>
                  <a:pt x="0" y="0"/>
                </a:lnTo>
                <a:lnTo>
                  <a:pt x="0" y="14000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97758" y="5930340"/>
            <a:ext cx="4243705" cy="1261745"/>
          </a:xfrm>
          <a:custGeom>
            <a:avLst/>
            <a:gdLst/>
            <a:ahLst/>
            <a:cxnLst/>
            <a:rect l="l" t="t" r="r" b="b"/>
            <a:pathLst>
              <a:path w="4243705" h="1261745">
                <a:moveTo>
                  <a:pt x="0" y="1261172"/>
                </a:moveTo>
                <a:lnTo>
                  <a:pt x="4243387" y="1261172"/>
                </a:lnTo>
                <a:lnTo>
                  <a:pt x="4243387" y="0"/>
                </a:lnTo>
                <a:lnTo>
                  <a:pt x="0" y="0"/>
                </a:lnTo>
                <a:lnTo>
                  <a:pt x="0" y="12611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97758" y="3269143"/>
            <a:ext cx="4243705" cy="2575560"/>
          </a:xfrm>
          <a:custGeom>
            <a:avLst/>
            <a:gdLst/>
            <a:ahLst/>
            <a:cxnLst/>
            <a:rect l="l" t="t" r="r" b="b"/>
            <a:pathLst>
              <a:path w="4243705" h="2575560">
                <a:moveTo>
                  <a:pt x="0" y="2575472"/>
                </a:moveTo>
                <a:lnTo>
                  <a:pt x="4243387" y="2575472"/>
                </a:lnTo>
                <a:lnTo>
                  <a:pt x="4243387" y="0"/>
                </a:lnTo>
                <a:lnTo>
                  <a:pt x="0" y="0"/>
                </a:lnTo>
                <a:lnTo>
                  <a:pt x="0" y="25754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97758" y="2176600"/>
            <a:ext cx="4243705" cy="1007110"/>
          </a:xfrm>
          <a:custGeom>
            <a:avLst/>
            <a:gdLst/>
            <a:ahLst/>
            <a:cxnLst/>
            <a:rect l="l" t="t" r="r" b="b"/>
            <a:pathLst>
              <a:path w="4243705" h="1007110">
                <a:moveTo>
                  <a:pt x="0" y="1006817"/>
                </a:moveTo>
                <a:lnTo>
                  <a:pt x="4243387" y="1006817"/>
                </a:lnTo>
                <a:lnTo>
                  <a:pt x="4243387" y="0"/>
                </a:lnTo>
                <a:lnTo>
                  <a:pt x="0" y="0"/>
                </a:lnTo>
                <a:lnTo>
                  <a:pt x="0" y="10068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688456" y="2117956"/>
            <a:ext cx="2543810" cy="4819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r>
              <a:rPr dirty="0" sz="2450" spc="-515">
                <a:latin typeface="Lucida Sans Unicode"/>
                <a:cs typeface="Lucida Sans Unicode"/>
              </a:rPr>
              <a:t>----------------------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60115" y="2117956"/>
            <a:ext cx="128905" cy="91059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r>
              <a:rPr dirty="0" sz="2450" spc="-409">
                <a:latin typeface="Lucida Sans Unicode"/>
                <a:cs typeface="Lucida Sans Unicode"/>
              </a:rPr>
              <a:t>-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dirty="0" sz="2450" spc="-415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31657" y="2117956"/>
            <a:ext cx="473709" cy="91059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r>
              <a:rPr dirty="0" sz="2450" spc="-409">
                <a:latin typeface="Lucida Sans Unicode"/>
                <a:cs typeface="Lucida Sans Unicode"/>
              </a:rPr>
              <a:t>-</a:t>
            </a:r>
            <a:endParaRPr sz="2450">
              <a:latin typeface="Lucida Sans Unicode"/>
              <a:cs typeface="Lucida Sans Unicode"/>
            </a:endParaRPr>
          </a:p>
          <a:p>
            <a:pPr marL="408940">
              <a:lnSpc>
                <a:spcPct val="100000"/>
              </a:lnSpc>
              <a:spcBef>
                <a:spcPts val="434"/>
              </a:spcBef>
            </a:pPr>
            <a:r>
              <a:rPr dirty="0" sz="2450" spc="-415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47415" y="2509297"/>
            <a:ext cx="2825750" cy="882650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581025">
              <a:lnSpc>
                <a:spcPct val="100000"/>
              </a:lnSpc>
              <a:spcBef>
                <a:spcPts val="535"/>
              </a:spcBef>
            </a:pPr>
            <a:r>
              <a:rPr dirty="0" sz="2450" spc="-20">
                <a:latin typeface="Lucida Sans Unicode"/>
                <a:cs typeface="Lucida Sans Unicode"/>
              </a:rPr>
              <a:t>TravelWithMe</a:t>
            </a:r>
            <a:endParaRPr sz="24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2450" spc="-565">
                <a:latin typeface="Lucida Sans Unicode"/>
                <a:cs typeface="Lucida Sans Unicode"/>
              </a:rPr>
              <a:t>+</a:t>
            </a:r>
            <a:r>
              <a:rPr dirty="0" sz="2450" spc="-515">
                <a:latin typeface="Lucida Sans Unicode"/>
                <a:cs typeface="Lucida Sans Unicode"/>
              </a:rPr>
              <a:t>----------------------</a:t>
            </a:r>
            <a:r>
              <a:rPr dirty="0" sz="2450" spc="-560">
                <a:latin typeface="Lucida Sans Unicode"/>
                <a:cs typeface="Lucida Sans Unicode"/>
              </a:rPr>
              <a:t>+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12425" y="3366547"/>
            <a:ext cx="2183130" cy="216852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229235" indent="-217170">
              <a:lnSpc>
                <a:spcPct val="100000"/>
              </a:lnSpc>
              <a:spcBef>
                <a:spcPts val="535"/>
              </a:spcBef>
              <a:buChar char="-"/>
              <a:tabLst>
                <a:tab pos="229870" algn="l"/>
              </a:tabLst>
            </a:pPr>
            <a:r>
              <a:rPr dirty="0" sz="2450" spc="-70">
                <a:latin typeface="Lucida Sans Unicode"/>
                <a:cs typeface="Lucida Sans Unicode"/>
              </a:rPr>
              <a:t>cll:</a:t>
            </a:r>
            <a:r>
              <a:rPr dirty="0" sz="2450" spc="-20">
                <a:latin typeface="Lucida Sans Unicode"/>
                <a:cs typeface="Lucida Sans Unicode"/>
              </a:rPr>
              <a:t> </a:t>
            </a:r>
            <a:r>
              <a:rPr dirty="0" sz="2450" spc="-5">
                <a:latin typeface="Lucida Sans Unicode"/>
                <a:cs typeface="Lucida Sans Unicode"/>
              </a:rPr>
              <a:t>Result</a:t>
            </a:r>
            <a:endParaRPr sz="2450">
              <a:latin typeface="Lucida Sans Unicode"/>
              <a:cs typeface="Lucida Sans Unicode"/>
            </a:endParaRPr>
          </a:p>
          <a:p>
            <a:pPr marL="229235" indent="-217170">
              <a:lnSpc>
                <a:spcPct val="100000"/>
              </a:lnSpc>
              <a:spcBef>
                <a:spcPts val="434"/>
              </a:spcBef>
              <a:buChar char="-"/>
              <a:tabLst>
                <a:tab pos="229870" algn="l"/>
              </a:tabLst>
            </a:pPr>
            <a:r>
              <a:rPr dirty="0" sz="2450" spc="10">
                <a:latin typeface="Lucida Sans Unicode"/>
                <a:cs typeface="Lucida Sans Unicode"/>
              </a:rPr>
              <a:t>c</a:t>
            </a:r>
            <a:r>
              <a:rPr dirty="0" sz="2450" spc="-85">
                <a:latin typeface="Lucida Sans Unicode"/>
                <a:cs typeface="Lucida Sans Unicode"/>
              </a:rPr>
              <a:t>b</a:t>
            </a:r>
            <a:r>
              <a:rPr dirty="0" sz="2450" spc="-535">
                <a:latin typeface="Lucida Sans Unicode"/>
                <a:cs typeface="Lucida Sans Unicode"/>
              </a:rPr>
              <a:t>11</a:t>
            </a:r>
            <a:r>
              <a:rPr dirty="0" sz="2450" spc="-335">
                <a:latin typeface="Lucida Sans Unicode"/>
                <a:cs typeface="Lucida Sans Unicode"/>
              </a:rPr>
              <a:t>:</a:t>
            </a:r>
            <a:r>
              <a:rPr dirty="0" sz="2450" spc="20">
                <a:latin typeface="Lucida Sans Unicode"/>
                <a:cs typeface="Lucida Sans Unicode"/>
              </a:rPr>
              <a:t> </a:t>
            </a:r>
            <a:r>
              <a:rPr dirty="0" sz="2450">
                <a:latin typeface="Lucida Sans Unicode"/>
                <a:cs typeface="Lucida Sans Unicode"/>
              </a:rPr>
              <a:t>S</a:t>
            </a:r>
            <a:r>
              <a:rPr dirty="0" sz="2450" spc="175">
                <a:latin typeface="Lucida Sans Unicode"/>
                <a:cs typeface="Lucida Sans Unicode"/>
              </a:rPr>
              <a:t>t</a:t>
            </a:r>
            <a:r>
              <a:rPr dirty="0" sz="2450" spc="-25">
                <a:latin typeface="Lucida Sans Unicode"/>
                <a:cs typeface="Lucida Sans Unicode"/>
              </a:rPr>
              <a:t>r</a:t>
            </a:r>
            <a:r>
              <a:rPr dirty="0" sz="2450">
                <a:latin typeface="Lucida Sans Unicode"/>
                <a:cs typeface="Lucida Sans Unicode"/>
              </a:rPr>
              <a:t>i</a:t>
            </a:r>
            <a:r>
              <a:rPr dirty="0" sz="2450" spc="-40">
                <a:latin typeface="Lucida Sans Unicode"/>
                <a:cs typeface="Lucida Sans Unicode"/>
              </a:rPr>
              <a:t>n</a:t>
            </a:r>
            <a:r>
              <a:rPr dirty="0" sz="2450" spc="-85">
                <a:latin typeface="Lucida Sans Unicode"/>
                <a:cs typeface="Lucida Sans Unicode"/>
              </a:rPr>
              <a:t>g</a:t>
            </a:r>
            <a:r>
              <a:rPr dirty="0" sz="2450" spc="-50">
                <a:latin typeface="Lucida Sans Unicode"/>
                <a:cs typeface="Lucida Sans Unicode"/>
              </a:rPr>
              <a:t>[</a:t>
            </a:r>
            <a:r>
              <a:rPr dirty="0" sz="2450" spc="-45">
                <a:latin typeface="Lucida Sans Unicode"/>
                <a:cs typeface="Lucida Sans Unicode"/>
              </a:rPr>
              <a:t>]</a:t>
            </a:r>
            <a:endParaRPr sz="2450">
              <a:latin typeface="Lucida Sans Unicode"/>
              <a:cs typeface="Lucida Sans Unicode"/>
            </a:endParaRPr>
          </a:p>
          <a:p>
            <a:pPr marL="229235" indent="-217170">
              <a:lnSpc>
                <a:spcPct val="100000"/>
              </a:lnSpc>
              <a:spcBef>
                <a:spcPts val="434"/>
              </a:spcBef>
              <a:buChar char="-"/>
              <a:tabLst>
                <a:tab pos="229870" algn="l"/>
              </a:tabLst>
            </a:pPr>
            <a:r>
              <a:rPr dirty="0" sz="2450" spc="10">
                <a:latin typeface="Lucida Sans Unicode"/>
                <a:cs typeface="Lucida Sans Unicode"/>
              </a:rPr>
              <a:t>c</a:t>
            </a:r>
            <a:r>
              <a:rPr dirty="0" sz="2450" spc="-85">
                <a:latin typeface="Lucida Sans Unicode"/>
                <a:cs typeface="Lucida Sans Unicode"/>
              </a:rPr>
              <a:t>b</a:t>
            </a:r>
            <a:r>
              <a:rPr dirty="0" sz="2450" spc="-229">
                <a:latin typeface="Lucida Sans Unicode"/>
                <a:cs typeface="Lucida Sans Unicode"/>
              </a:rPr>
              <a:t>22</a:t>
            </a:r>
            <a:r>
              <a:rPr dirty="0" sz="2450" spc="-335">
                <a:latin typeface="Lucida Sans Unicode"/>
                <a:cs typeface="Lucida Sans Unicode"/>
              </a:rPr>
              <a:t>:</a:t>
            </a:r>
            <a:r>
              <a:rPr dirty="0" sz="2450" spc="20">
                <a:latin typeface="Lucida Sans Unicode"/>
                <a:cs typeface="Lucida Sans Unicode"/>
              </a:rPr>
              <a:t> </a:t>
            </a:r>
            <a:r>
              <a:rPr dirty="0" sz="2450">
                <a:latin typeface="Lucida Sans Unicode"/>
                <a:cs typeface="Lucida Sans Unicode"/>
              </a:rPr>
              <a:t>S</a:t>
            </a:r>
            <a:r>
              <a:rPr dirty="0" sz="2450" spc="175">
                <a:latin typeface="Lucida Sans Unicode"/>
                <a:cs typeface="Lucida Sans Unicode"/>
              </a:rPr>
              <a:t>t</a:t>
            </a:r>
            <a:r>
              <a:rPr dirty="0" sz="2450" spc="-25">
                <a:latin typeface="Lucida Sans Unicode"/>
                <a:cs typeface="Lucida Sans Unicode"/>
              </a:rPr>
              <a:t>r</a:t>
            </a:r>
            <a:r>
              <a:rPr dirty="0" sz="2450">
                <a:latin typeface="Lucida Sans Unicode"/>
                <a:cs typeface="Lucida Sans Unicode"/>
              </a:rPr>
              <a:t>i</a:t>
            </a:r>
            <a:r>
              <a:rPr dirty="0" sz="2450" spc="-40">
                <a:latin typeface="Lucida Sans Unicode"/>
                <a:cs typeface="Lucida Sans Unicode"/>
              </a:rPr>
              <a:t>n</a:t>
            </a:r>
            <a:r>
              <a:rPr dirty="0" sz="2450" spc="-85">
                <a:latin typeface="Lucida Sans Unicode"/>
                <a:cs typeface="Lucida Sans Unicode"/>
              </a:rPr>
              <a:t>g</a:t>
            </a:r>
            <a:r>
              <a:rPr dirty="0" sz="2450" spc="-50">
                <a:latin typeface="Lucida Sans Unicode"/>
                <a:cs typeface="Lucida Sans Unicode"/>
              </a:rPr>
              <a:t>[</a:t>
            </a:r>
            <a:r>
              <a:rPr dirty="0" sz="2450" spc="-45">
                <a:latin typeface="Lucida Sans Unicode"/>
                <a:cs typeface="Lucida Sans Unicode"/>
              </a:rPr>
              <a:t>]</a:t>
            </a:r>
            <a:endParaRPr sz="2450">
              <a:latin typeface="Lucida Sans Unicode"/>
              <a:cs typeface="Lucida Sans Unicode"/>
            </a:endParaRPr>
          </a:p>
          <a:p>
            <a:pPr marL="229235" indent="-217170">
              <a:lnSpc>
                <a:spcPct val="100000"/>
              </a:lnSpc>
              <a:spcBef>
                <a:spcPts val="434"/>
              </a:spcBef>
              <a:buChar char="-"/>
              <a:tabLst>
                <a:tab pos="229870" algn="l"/>
              </a:tabLst>
            </a:pPr>
            <a:r>
              <a:rPr dirty="0" sz="2450" spc="-160">
                <a:latin typeface="Lucida Sans Unicode"/>
                <a:cs typeface="Lucida Sans Unicode"/>
              </a:rPr>
              <a:t>cb33:</a:t>
            </a:r>
            <a:r>
              <a:rPr dirty="0" sz="2450" spc="-30">
                <a:latin typeface="Lucida Sans Unicode"/>
                <a:cs typeface="Lucida Sans Unicode"/>
              </a:rPr>
              <a:t> </a:t>
            </a:r>
            <a:r>
              <a:rPr dirty="0" sz="2450" spc="-10">
                <a:latin typeface="Lucida Sans Unicode"/>
                <a:cs typeface="Lucida Sans Unicode"/>
              </a:rPr>
              <a:t>String[]</a:t>
            </a:r>
            <a:endParaRPr sz="2450">
              <a:latin typeface="Lucida Sans Unicode"/>
              <a:cs typeface="Lucida Sans Unicode"/>
            </a:endParaRPr>
          </a:p>
          <a:p>
            <a:pPr marL="229235" indent="-217170">
              <a:lnSpc>
                <a:spcPct val="100000"/>
              </a:lnSpc>
              <a:spcBef>
                <a:spcPts val="434"/>
              </a:spcBef>
              <a:buChar char="-"/>
              <a:tabLst>
                <a:tab pos="229870" algn="l"/>
              </a:tabLst>
            </a:pPr>
            <a:r>
              <a:rPr dirty="0" sz="2450" spc="10">
                <a:latin typeface="Lucida Sans Unicode"/>
                <a:cs typeface="Lucida Sans Unicode"/>
              </a:rPr>
              <a:t>c</a:t>
            </a:r>
            <a:r>
              <a:rPr dirty="0" sz="2450" spc="-85">
                <a:latin typeface="Lucida Sans Unicode"/>
                <a:cs typeface="Lucida Sans Unicode"/>
              </a:rPr>
              <a:t>b</a:t>
            </a:r>
            <a:r>
              <a:rPr dirty="0" sz="2450" spc="-215">
                <a:latin typeface="Lucida Sans Unicode"/>
                <a:cs typeface="Lucida Sans Unicode"/>
              </a:rPr>
              <a:t>44</a:t>
            </a:r>
            <a:r>
              <a:rPr dirty="0" sz="2450" spc="-335">
                <a:latin typeface="Lucida Sans Unicode"/>
                <a:cs typeface="Lucida Sans Unicode"/>
              </a:rPr>
              <a:t>:</a:t>
            </a:r>
            <a:r>
              <a:rPr dirty="0" sz="2450" spc="20">
                <a:latin typeface="Lucida Sans Unicode"/>
                <a:cs typeface="Lucida Sans Unicode"/>
              </a:rPr>
              <a:t> </a:t>
            </a:r>
            <a:r>
              <a:rPr dirty="0" sz="2450">
                <a:latin typeface="Lucida Sans Unicode"/>
                <a:cs typeface="Lucida Sans Unicode"/>
              </a:rPr>
              <a:t>S</a:t>
            </a:r>
            <a:r>
              <a:rPr dirty="0" sz="2450" spc="175">
                <a:latin typeface="Lucida Sans Unicode"/>
                <a:cs typeface="Lucida Sans Unicode"/>
              </a:rPr>
              <a:t>t</a:t>
            </a:r>
            <a:r>
              <a:rPr dirty="0" sz="2450" spc="-25">
                <a:latin typeface="Lucida Sans Unicode"/>
                <a:cs typeface="Lucida Sans Unicode"/>
              </a:rPr>
              <a:t>r</a:t>
            </a:r>
            <a:r>
              <a:rPr dirty="0" sz="2450">
                <a:latin typeface="Lucida Sans Unicode"/>
                <a:cs typeface="Lucida Sans Unicode"/>
              </a:rPr>
              <a:t>i</a:t>
            </a:r>
            <a:r>
              <a:rPr dirty="0" sz="2450" spc="-40">
                <a:latin typeface="Lucida Sans Unicode"/>
                <a:cs typeface="Lucida Sans Unicode"/>
              </a:rPr>
              <a:t>n</a:t>
            </a:r>
            <a:r>
              <a:rPr dirty="0" sz="2450" spc="-85">
                <a:latin typeface="Lucida Sans Unicode"/>
                <a:cs typeface="Lucida Sans Unicode"/>
              </a:rPr>
              <a:t>g</a:t>
            </a:r>
            <a:r>
              <a:rPr dirty="0" sz="2450" spc="-50">
                <a:latin typeface="Lucida Sans Unicode"/>
                <a:cs typeface="Lucida Sans Unicode"/>
              </a:rPr>
              <a:t>[</a:t>
            </a:r>
            <a:r>
              <a:rPr dirty="0" sz="2450" spc="-45">
                <a:latin typeface="Lucida Sans Unicode"/>
                <a:cs typeface="Lucida Sans Unicode"/>
              </a:rPr>
              <a:t>]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86200" y="3403831"/>
            <a:ext cx="266065" cy="21964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algn="r" marR="194310">
              <a:lnSpc>
                <a:spcPct val="100000"/>
              </a:lnSpc>
              <a:spcBef>
                <a:spcPts val="240"/>
              </a:spcBef>
            </a:pPr>
            <a:r>
              <a:rPr dirty="0" sz="2450" spc="-415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 algn="r" marR="80010">
              <a:lnSpc>
                <a:spcPct val="100000"/>
              </a:lnSpc>
              <a:spcBef>
                <a:spcPts val="434"/>
              </a:spcBef>
            </a:pPr>
            <a:r>
              <a:rPr dirty="0" sz="2450" spc="-415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 algn="r" marR="1905">
              <a:lnSpc>
                <a:spcPct val="100000"/>
              </a:lnSpc>
              <a:spcBef>
                <a:spcPts val="434"/>
              </a:spcBef>
            </a:pPr>
            <a:r>
              <a:rPr dirty="0" sz="2450" spc="-415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 algn="r">
              <a:lnSpc>
                <a:spcPct val="100000"/>
              </a:lnSpc>
              <a:spcBef>
                <a:spcPts val="434"/>
              </a:spcBef>
            </a:pPr>
            <a:r>
              <a:rPr dirty="0" sz="2450" spc="-415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 algn="r">
              <a:lnSpc>
                <a:spcPct val="100000"/>
              </a:lnSpc>
              <a:spcBef>
                <a:spcPts val="434"/>
              </a:spcBef>
            </a:pPr>
            <a:r>
              <a:rPr dirty="0" sz="2450" spc="-415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60115" y="3403831"/>
            <a:ext cx="128905" cy="262509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r>
              <a:rPr dirty="0" sz="2450" spc="-415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dirty="0" sz="2450" spc="-415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dirty="0" sz="2450" spc="-415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dirty="0" sz="2450" spc="-415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dirty="0" sz="2450" spc="-415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dirty="0" sz="2450" spc="-409">
                <a:latin typeface="Lucida Sans Unicode"/>
                <a:cs typeface="Lucida Sans Unicode"/>
              </a:rPr>
              <a:t>-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88456" y="5546955"/>
            <a:ext cx="2543810" cy="4819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r>
              <a:rPr dirty="0" sz="2450" spc="-515">
                <a:latin typeface="Lucida Sans Unicode"/>
                <a:cs typeface="Lucida Sans Unicode"/>
              </a:rPr>
              <a:t>----------------------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97758" y="5993961"/>
            <a:ext cx="4244340" cy="398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481965">
              <a:lnSpc>
                <a:spcPct val="100000"/>
              </a:lnSpc>
              <a:spcBef>
                <a:spcPts val="95"/>
              </a:spcBef>
            </a:pPr>
            <a:r>
              <a:rPr dirty="0" sz="2450" spc="-409">
                <a:latin typeface="Lucida Sans Unicode"/>
                <a:cs typeface="Lucida Sans Unicode"/>
              </a:rPr>
              <a:t>-</a:t>
            </a:r>
            <a:r>
              <a:rPr dirty="0" sz="2450" spc="15">
                <a:latin typeface="Lucida Sans Unicode"/>
                <a:cs typeface="Lucida Sans Unicode"/>
              </a:rPr>
              <a:t> </a:t>
            </a:r>
            <a:r>
              <a:rPr dirty="0" sz="2450" spc="-114">
                <a:latin typeface="Lucida Sans Unicode"/>
                <a:cs typeface="Lucida Sans Unicode"/>
              </a:rPr>
              <a:t>T</a:t>
            </a:r>
            <a:r>
              <a:rPr dirty="0" sz="2450" spc="-25">
                <a:latin typeface="Lucida Sans Unicode"/>
                <a:cs typeface="Lucida Sans Unicode"/>
              </a:rPr>
              <a:t>r</a:t>
            </a:r>
            <a:r>
              <a:rPr dirty="0" sz="2450" spc="-75">
                <a:latin typeface="Lucida Sans Unicode"/>
                <a:cs typeface="Lucida Sans Unicode"/>
              </a:rPr>
              <a:t>a</a:t>
            </a:r>
            <a:r>
              <a:rPr dirty="0" sz="2450" spc="120">
                <a:latin typeface="Lucida Sans Unicode"/>
                <a:cs typeface="Lucida Sans Unicode"/>
              </a:rPr>
              <a:t>v</a:t>
            </a:r>
            <a:r>
              <a:rPr dirty="0" sz="2450" spc="-50">
                <a:latin typeface="Lucida Sans Unicode"/>
                <a:cs typeface="Lucida Sans Unicode"/>
              </a:rPr>
              <a:t>e</a:t>
            </a:r>
            <a:r>
              <a:rPr dirty="0" sz="2450" spc="25">
                <a:latin typeface="Lucida Sans Unicode"/>
                <a:cs typeface="Lucida Sans Unicode"/>
              </a:rPr>
              <a:t>l</a:t>
            </a:r>
            <a:r>
              <a:rPr dirty="0" sz="2450" spc="10">
                <a:latin typeface="Lucida Sans Unicode"/>
                <a:cs typeface="Lucida Sans Unicode"/>
              </a:rPr>
              <a:t>W</a:t>
            </a:r>
            <a:r>
              <a:rPr dirty="0" sz="2450">
                <a:latin typeface="Lucida Sans Unicode"/>
                <a:cs typeface="Lucida Sans Unicode"/>
              </a:rPr>
              <a:t>i</a:t>
            </a:r>
            <a:r>
              <a:rPr dirty="0" sz="2450" spc="175">
                <a:latin typeface="Lucida Sans Unicode"/>
                <a:cs typeface="Lucida Sans Unicode"/>
              </a:rPr>
              <a:t>t</a:t>
            </a:r>
            <a:r>
              <a:rPr dirty="0" sz="2450" spc="-40">
                <a:latin typeface="Lucida Sans Unicode"/>
                <a:cs typeface="Lucida Sans Unicode"/>
              </a:rPr>
              <a:t>h</a:t>
            </a:r>
            <a:r>
              <a:rPr dirty="0" sz="2450" spc="-225">
                <a:latin typeface="Lucida Sans Unicode"/>
                <a:cs typeface="Lucida Sans Unicode"/>
              </a:rPr>
              <a:t>M</a:t>
            </a:r>
            <a:r>
              <a:rPr dirty="0" sz="2450" spc="-50">
                <a:latin typeface="Lucida Sans Unicode"/>
                <a:cs typeface="Lucida Sans Unicode"/>
              </a:rPr>
              <a:t>e</a:t>
            </a:r>
            <a:r>
              <a:rPr dirty="0" sz="2450" spc="95">
                <a:latin typeface="Lucida Sans Unicode"/>
                <a:cs typeface="Lucida Sans Unicode"/>
              </a:rPr>
              <a:t>(</a:t>
            </a:r>
            <a:r>
              <a:rPr dirty="0" sz="2450" spc="-345">
                <a:latin typeface="Lucida Sans Unicode"/>
                <a:cs typeface="Lucida Sans Unicode"/>
              </a:rPr>
              <a:t>...</a:t>
            </a:r>
            <a:r>
              <a:rPr dirty="0" sz="2450" spc="100">
                <a:latin typeface="Lucida Sans Unicode"/>
                <a:cs typeface="Lucida Sans Unicode"/>
              </a:rPr>
              <a:t>)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60115" y="6404205"/>
            <a:ext cx="2672080" cy="4819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r>
              <a:rPr dirty="0" sz="2450" spc="-509">
                <a:latin typeface="Lucida Sans Unicode"/>
                <a:cs typeface="Lucida Sans Unicode"/>
              </a:rPr>
              <a:t>-----------------------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31657" y="5975580"/>
            <a:ext cx="226060" cy="91059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algn="r">
              <a:lnSpc>
                <a:spcPct val="100000"/>
              </a:lnSpc>
              <a:spcBef>
                <a:spcPts val="240"/>
              </a:spcBef>
            </a:pPr>
            <a:r>
              <a:rPr dirty="0" sz="2450" spc="-415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 algn="r" marR="89535">
              <a:lnSpc>
                <a:spcPct val="100000"/>
              </a:lnSpc>
              <a:spcBef>
                <a:spcPts val="434"/>
              </a:spcBef>
            </a:pPr>
            <a:r>
              <a:rPr dirty="0" sz="2450" spc="-409">
                <a:latin typeface="Lucida Sans Unicode"/>
                <a:cs typeface="Lucida Sans Unicode"/>
              </a:rPr>
              <a:t>-</a:t>
            </a:r>
            <a:endParaRPr sz="2450">
              <a:latin typeface="Lucida Sans Unicode"/>
              <a:cs typeface="Lucida Sans Unicod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854895" y="2301174"/>
            <a:ext cx="6582409" cy="4886325"/>
            <a:chOff x="1854895" y="2301174"/>
            <a:chExt cx="6582409" cy="4886325"/>
          </a:xfrm>
        </p:grpSpPr>
        <p:sp>
          <p:nvSpPr>
            <p:cNvPr id="23" name="object 23"/>
            <p:cNvSpPr/>
            <p:nvPr/>
          </p:nvSpPr>
          <p:spPr>
            <a:xfrm>
              <a:off x="1949488" y="2301175"/>
              <a:ext cx="4194175" cy="3543935"/>
            </a:xfrm>
            <a:custGeom>
              <a:avLst/>
              <a:gdLst/>
              <a:ahLst/>
              <a:cxnLst/>
              <a:rect l="l" t="t" r="r" b="b"/>
              <a:pathLst>
                <a:path w="4194175" h="3543935">
                  <a:moveTo>
                    <a:pt x="819746" y="1019848"/>
                  </a:moveTo>
                  <a:lnTo>
                    <a:pt x="743635" y="1019848"/>
                  </a:lnTo>
                  <a:lnTo>
                    <a:pt x="743635" y="967968"/>
                  </a:lnTo>
                  <a:lnTo>
                    <a:pt x="164998" y="967968"/>
                  </a:lnTo>
                  <a:lnTo>
                    <a:pt x="164998" y="1019848"/>
                  </a:lnTo>
                  <a:lnTo>
                    <a:pt x="0" y="1019848"/>
                  </a:lnTo>
                  <a:lnTo>
                    <a:pt x="0" y="1936038"/>
                  </a:lnTo>
                  <a:lnTo>
                    <a:pt x="164998" y="1936038"/>
                  </a:lnTo>
                  <a:lnTo>
                    <a:pt x="164998" y="3520084"/>
                  </a:lnTo>
                  <a:lnTo>
                    <a:pt x="743635" y="3520084"/>
                  </a:lnTo>
                  <a:lnTo>
                    <a:pt x="743635" y="1936038"/>
                  </a:lnTo>
                  <a:lnTo>
                    <a:pt x="819746" y="1936038"/>
                  </a:lnTo>
                  <a:lnTo>
                    <a:pt x="819746" y="1019848"/>
                  </a:lnTo>
                  <a:close/>
                </a:path>
                <a:path w="4194175" h="3543935">
                  <a:moveTo>
                    <a:pt x="4088346" y="967968"/>
                  </a:moveTo>
                  <a:lnTo>
                    <a:pt x="3316821" y="967968"/>
                  </a:lnTo>
                  <a:lnTo>
                    <a:pt x="3316821" y="3543439"/>
                  </a:lnTo>
                  <a:lnTo>
                    <a:pt x="4088346" y="3543439"/>
                  </a:lnTo>
                  <a:lnTo>
                    <a:pt x="4088346" y="967968"/>
                  </a:lnTo>
                  <a:close/>
                </a:path>
                <a:path w="4194175" h="3543935">
                  <a:moveTo>
                    <a:pt x="4193832" y="15925"/>
                  </a:moveTo>
                  <a:lnTo>
                    <a:pt x="4088346" y="15925"/>
                  </a:lnTo>
                  <a:lnTo>
                    <a:pt x="3316821" y="15925"/>
                  </a:lnTo>
                  <a:lnTo>
                    <a:pt x="743635" y="15925"/>
                  </a:lnTo>
                  <a:lnTo>
                    <a:pt x="743635" y="0"/>
                  </a:lnTo>
                  <a:lnTo>
                    <a:pt x="164998" y="0"/>
                  </a:lnTo>
                  <a:lnTo>
                    <a:pt x="164998" y="15925"/>
                  </a:lnTo>
                  <a:lnTo>
                    <a:pt x="143332" y="15925"/>
                  </a:lnTo>
                  <a:lnTo>
                    <a:pt x="143332" y="257022"/>
                  </a:lnTo>
                  <a:lnTo>
                    <a:pt x="164998" y="257022"/>
                  </a:lnTo>
                  <a:lnTo>
                    <a:pt x="164998" y="882243"/>
                  </a:lnTo>
                  <a:lnTo>
                    <a:pt x="743635" y="882243"/>
                  </a:lnTo>
                  <a:lnTo>
                    <a:pt x="743635" y="257022"/>
                  </a:lnTo>
                  <a:lnTo>
                    <a:pt x="3316821" y="257022"/>
                  </a:lnTo>
                  <a:lnTo>
                    <a:pt x="3316821" y="882243"/>
                  </a:lnTo>
                  <a:lnTo>
                    <a:pt x="4088346" y="882243"/>
                  </a:lnTo>
                  <a:lnTo>
                    <a:pt x="4088346" y="257022"/>
                  </a:lnTo>
                  <a:lnTo>
                    <a:pt x="4193832" y="257022"/>
                  </a:lnTo>
                  <a:lnTo>
                    <a:pt x="4193832" y="159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897758" y="3226281"/>
              <a:ext cx="6496685" cy="0"/>
            </a:xfrm>
            <a:custGeom>
              <a:avLst/>
              <a:gdLst/>
              <a:ahLst/>
              <a:cxnLst/>
              <a:rect l="l" t="t" r="r" b="b"/>
              <a:pathLst>
                <a:path w="6496684" h="0">
                  <a:moveTo>
                    <a:pt x="0" y="0"/>
                  </a:moveTo>
                  <a:lnTo>
                    <a:pt x="6496108" y="0"/>
                  </a:lnTo>
                </a:path>
              </a:pathLst>
            </a:custGeom>
            <a:ln w="85724">
              <a:solidFill>
                <a:srgbClr val="07070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897748" y="5683312"/>
              <a:ext cx="4145915" cy="1504315"/>
            </a:xfrm>
            <a:custGeom>
              <a:avLst/>
              <a:gdLst/>
              <a:ahLst/>
              <a:cxnLst/>
              <a:rect l="l" t="t" r="r" b="b"/>
              <a:pathLst>
                <a:path w="4145915" h="1504315">
                  <a:moveTo>
                    <a:pt x="4140085" y="247027"/>
                  </a:moveTo>
                  <a:lnTo>
                    <a:pt x="3368560" y="247027"/>
                  </a:lnTo>
                  <a:lnTo>
                    <a:pt x="3368560" y="894118"/>
                  </a:lnTo>
                  <a:lnTo>
                    <a:pt x="0" y="894118"/>
                  </a:lnTo>
                  <a:lnTo>
                    <a:pt x="0" y="1135214"/>
                  </a:lnTo>
                  <a:lnTo>
                    <a:pt x="3368560" y="1135214"/>
                  </a:lnTo>
                  <a:lnTo>
                    <a:pt x="3368560" y="1504035"/>
                  </a:lnTo>
                  <a:lnTo>
                    <a:pt x="4140085" y="1504035"/>
                  </a:lnTo>
                  <a:lnTo>
                    <a:pt x="4140085" y="247027"/>
                  </a:lnTo>
                  <a:close/>
                </a:path>
                <a:path w="4145915" h="1504315">
                  <a:moveTo>
                    <a:pt x="4145572" y="0"/>
                  </a:moveTo>
                  <a:lnTo>
                    <a:pt x="95072" y="0"/>
                  </a:lnTo>
                  <a:lnTo>
                    <a:pt x="95072" y="161302"/>
                  </a:lnTo>
                  <a:lnTo>
                    <a:pt x="4145572" y="161302"/>
                  </a:lnTo>
                  <a:lnTo>
                    <a:pt x="41455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897758" y="5887478"/>
              <a:ext cx="6496685" cy="0"/>
            </a:xfrm>
            <a:custGeom>
              <a:avLst/>
              <a:gdLst/>
              <a:ahLst/>
              <a:cxnLst/>
              <a:rect l="l" t="t" r="r" b="b"/>
              <a:pathLst>
                <a:path w="6496684" h="0">
                  <a:moveTo>
                    <a:pt x="0" y="0"/>
                  </a:moveTo>
                  <a:lnTo>
                    <a:pt x="6496108" y="0"/>
                  </a:lnTo>
                </a:path>
              </a:pathLst>
            </a:custGeom>
            <a:ln w="85724">
              <a:solidFill>
                <a:srgbClr val="07070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0029872" y="1864388"/>
            <a:ext cx="4533900" cy="4819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r>
              <a:rPr dirty="0" sz="2450" spc="-509">
                <a:latin typeface="Lucida Sans Unicode"/>
                <a:cs typeface="Lucida Sans Unicode"/>
              </a:rPr>
              <a:t>---------------------------------------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640271" y="2311394"/>
            <a:ext cx="5931535" cy="398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46050">
              <a:lnSpc>
                <a:spcPct val="100000"/>
              </a:lnSpc>
              <a:spcBef>
                <a:spcPts val="95"/>
              </a:spcBef>
            </a:pPr>
            <a:r>
              <a:rPr dirty="0" sz="2450" spc="-5">
                <a:latin typeface="Lucida Sans Unicode"/>
                <a:cs typeface="Lucida Sans Unicode"/>
              </a:rPr>
              <a:t>Result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827912" y="2293013"/>
            <a:ext cx="128905" cy="91059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r>
              <a:rPr dirty="0" sz="2450" spc="-415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dirty="0" sz="2450" spc="-409">
                <a:latin typeface="Lucida Sans Unicode"/>
                <a:cs typeface="Lucida Sans Unicode"/>
              </a:rPr>
              <a:t>-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956253" y="2721638"/>
            <a:ext cx="4405630" cy="4819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r>
              <a:rPr dirty="0" sz="2450" spc="-509">
                <a:latin typeface="Lucida Sans Unicode"/>
                <a:cs typeface="Lucida Sans Unicode"/>
              </a:rPr>
              <a:t>--------------------------------------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27912" y="3150263"/>
            <a:ext cx="64135" cy="1767839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r>
              <a:rPr dirty="0" sz="2450" spc="-415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dirty="0" sz="2450" spc="-415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dirty="0" sz="2450" spc="-415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dirty="0" sz="2450" spc="-415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640271" y="3112980"/>
            <a:ext cx="5931535" cy="216852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568960" indent="-217170">
              <a:lnSpc>
                <a:spcPct val="100000"/>
              </a:lnSpc>
              <a:spcBef>
                <a:spcPts val="535"/>
              </a:spcBef>
              <a:buChar char="-"/>
              <a:tabLst>
                <a:tab pos="569595" algn="l"/>
              </a:tabLst>
            </a:pPr>
            <a:r>
              <a:rPr dirty="0" sz="2450" spc="-70">
                <a:latin typeface="Lucida Sans Unicode"/>
                <a:cs typeface="Lucida Sans Unicode"/>
              </a:rPr>
              <a:t>fare:</a:t>
            </a:r>
            <a:r>
              <a:rPr dirty="0" sz="2450" spc="-15">
                <a:latin typeface="Lucida Sans Unicode"/>
                <a:cs typeface="Lucida Sans Unicode"/>
              </a:rPr>
              <a:t> </a:t>
            </a:r>
            <a:r>
              <a:rPr dirty="0" sz="2450" spc="-70">
                <a:latin typeface="Lucida Sans Unicode"/>
                <a:cs typeface="Lucida Sans Unicode"/>
              </a:rPr>
              <a:t>double</a:t>
            </a:r>
            <a:endParaRPr sz="2450">
              <a:latin typeface="Lucida Sans Unicode"/>
              <a:cs typeface="Lucida Sans Unicode"/>
            </a:endParaRPr>
          </a:p>
          <a:p>
            <a:pPr marL="568960" indent="-217170">
              <a:lnSpc>
                <a:spcPct val="100000"/>
              </a:lnSpc>
              <a:spcBef>
                <a:spcPts val="434"/>
              </a:spcBef>
              <a:buChar char="-"/>
              <a:tabLst>
                <a:tab pos="569595" algn="l"/>
              </a:tabLst>
            </a:pPr>
            <a:r>
              <a:rPr dirty="0" sz="2450" spc="-110">
                <a:latin typeface="Lucida Sans Unicode"/>
                <a:cs typeface="Lucida Sans Unicode"/>
              </a:rPr>
              <a:t>cash:</a:t>
            </a:r>
            <a:r>
              <a:rPr dirty="0" sz="2450" spc="-10">
                <a:latin typeface="Lucida Sans Unicode"/>
                <a:cs typeface="Lucida Sans Unicode"/>
              </a:rPr>
              <a:t> </a:t>
            </a:r>
            <a:r>
              <a:rPr dirty="0" sz="2450" spc="-70">
                <a:latin typeface="Lucida Sans Unicode"/>
                <a:cs typeface="Lucida Sans Unicode"/>
              </a:rPr>
              <a:t>double</a:t>
            </a:r>
            <a:endParaRPr sz="2450">
              <a:latin typeface="Lucida Sans Unicode"/>
              <a:cs typeface="Lucida Sans Unicode"/>
            </a:endParaRPr>
          </a:p>
          <a:p>
            <a:pPr marL="568960" indent="-217170">
              <a:lnSpc>
                <a:spcPct val="100000"/>
              </a:lnSpc>
              <a:spcBef>
                <a:spcPts val="434"/>
              </a:spcBef>
              <a:buChar char="-"/>
              <a:tabLst>
                <a:tab pos="569595" algn="l"/>
              </a:tabLst>
            </a:pPr>
            <a:r>
              <a:rPr dirty="0" sz="2450" spc="-70">
                <a:latin typeface="Lucida Sans Unicode"/>
                <a:cs typeface="Lucida Sans Unicode"/>
              </a:rPr>
              <a:t>discount:</a:t>
            </a:r>
            <a:r>
              <a:rPr dirty="0" sz="2450">
                <a:latin typeface="Lucida Sans Unicode"/>
                <a:cs typeface="Lucida Sans Unicode"/>
              </a:rPr>
              <a:t> </a:t>
            </a:r>
            <a:r>
              <a:rPr dirty="0" sz="2450" spc="-70">
                <a:latin typeface="Lucida Sans Unicode"/>
                <a:cs typeface="Lucida Sans Unicode"/>
              </a:rPr>
              <a:t>double</a:t>
            </a:r>
            <a:endParaRPr sz="2450">
              <a:latin typeface="Lucida Sans Unicode"/>
              <a:cs typeface="Lucida Sans Unicode"/>
            </a:endParaRPr>
          </a:p>
          <a:p>
            <a:pPr marL="568960" indent="-217170">
              <a:lnSpc>
                <a:spcPct val="100000"/>
              </a:lnSpc>
              <a:spcBef>
                <a:spcPts val="434"/>
              </a:spcBef>
              <a:buChar char="-"/>
              <a:tabLst>
                <a:tab pos="569595" algn="l"/>
              </a:tabLst>
            </a:pPr>
            <a:r>
              <a:rPr dirty="0" sz="2450" spc="-95">
                <a:latin typeface="Lucida Sans Unicode"/>
                <a:cs typeface="Lucida Sans Unicode"/>
              </a:rPr>
              <a:t>ownmoney:</a:t>
            </a:r>
            <a:r>
              <a:rPr dirty="0" sz="2450">
                <a:latin typeface="Lucida Sans Unicode"/>
                <a:cs typeface="Lucida Sans Unicode"/>
              </a:rPr>
              <a:t> </a:t>
            </a:r>
            <a:r>
              <a:rPr dirty="0" sz="2450" spc="-70">
                <a:latin typeface="Lucida Sans Unicode"/>
                <a:cs typeface="Lucida Sans Unicode"/>
              </a:rPr>
              <a:t>double</a:t>
            </a:r>
            <a:endParaRPr sz="2450">
              <a:latin typeface="Lucida Sans Unicode"/>
              <a:cs typeface="Lucida Sans Unicode"/>
            </a:endParaRPr>
          </a:p>
          <a:p>
            <a:pPr marL="187325">
              <a:lnSpc>
                <a:spcPct val="100000"/>
              </a:lnSpc>
              <a:spcBef>
                <a:spcPts val="434"/>
              </a:spcBef>
            </a:pPr>
            <a:r>
              <a:rPr dirty="0" sz="2450" spc="-515">
                <a:latin typeface="Lucida Sans Unicode"/>
                <a:cs typeface="Lucida Sans Unicode"/>
              </a:rPr>
              <a:t>+-------------------------------------+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827912" y="5293388"/>
            <a:ext cx="184785" cy="305371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r>
              <a:rPr dirty="0" sz="2450" spc="-415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14799"/>
              </a:lnSpc>
            </a:pPr>
            <a:r>
              <a:rPr dirty="0" sz="2450" spc="-70">
                <a:latin typeface="Lucida Sans Unicode"/>
                <a:cs typeface="Lucida Sans Unicode"/>
              </a:rPr>
              <a:t>d  d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dirty="0" sz="2450" spc="-415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dirty="0" sz="2450" spc="-415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dirty="0" sz="2450" spc="-415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dirty="0" sz="2450" spc="-415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640271" y="5256104"/>
            <a:ext cx="5931535" cy="3454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2110" marR="951230" indent="-19685">
              <a:lnSpc>
                <a:spcPct val="114799"/>
              </a:lnSpc>
              <a:spcBef>
                <a:spcPts val="100"/>
              </a:spcBef>
              <a:buChar char="-"/>
              <a:tabLst>
                <a:tab pos="582295" algn="l"/>
              </a:tabLst>
            </a:pPr>
            <a:r>
              <a:rPr dirty="0" sz="2450" spc="-25">
                <a:latin typeface="Lucida Sans Unicode"/>
                <a:cs typeface="Lucida Sans Unicode"/>
              </a:rPr>
              <a:t>Result(fare:</a:t>
            </a:r>
            <a:r>
              <a:rPr dirty="0" sz="2450" spc="20">
                <a:latin typeface="Lucida Sans Unicode"/>
                <a:cs typeface="Lucida Sans Unicode"/>
              </a:rPr>
              <a:t> </a:t>
            </a:r>
            <a:r>
              <a:rPr dirty="0" sz="2450" spc="-90">
                <a:latin typeface="Lucida Sans Unicode"/>
                <a:cs typeface="Lucida Sans Unicode"/>
              </a:rPr>
              <a:t>double,</a:t>
            </a:r>
            <a:r>
              <a:rPr dirty="0" sz="2450" spc="20">
                <a:latin typeface="Lucida Sans Unicode"/>
                <a:cs typeface="Lucida Sans Unicode"/>
              </a:rPr>
              <a:t> </a:t>
            </a:r>
            <a:r>
              <a:rPr dirty="0" sz="2450" spc="-70">
                <a:latin typeface="Lucida Sans Unicode"/>
                <a:cs typeface="Lucida Sans Unicode"/>
              </a:rPr>
              <a:t>discount: </a:t>
            </a:r>
            <a:r>
              <a:rPr dirty="0" sz="2450" spc="-65">
                <a:latin typeface="Lucida Sans Unicode"/>
                <a:cs typeface="Lucida Sans Unicode"/>
              </a:rPr>
              <a:t> </a:t>
            </a:r>
            <a:r>
              <a:rPr dirty="0" sz="2450" spc="-85">
                <a:latin typeface="Lucida Sans Unicode"/>
                <a:cs typeface="Lucida Sans Unicode"/>
              </a:rPr>
              <a:t>ouble,</a:t>
            </a:r>
            <a:r>
              <a:rPr dirty="0" sz="2450" spc="10">
                <a:latin typeface="Lucida Sans Unicode"/>
                <a:cs typeface="Lucida Sans Unicode"/>
              </a:rPr>
              <a:t> </a:t>
            </a:r>
            <a:r>
              <a:rPr dirty="0" sz="2450" spc="-110">
                <a:latin typeface="Lucida Sans Unicode"/>
                <a:cs typeface="Lucida Sans Unicode"/>
              </a:rPr>
              <a:t>cash:</a:t>
            </a:r>
            <a:r>
              <a:rPr dirty="0" sz="2450" spc="20">
                <a:latin typeface="Lucida Sans Unicode"/>
                <a:cs typeface="Lucida Sans Unicode"/>
              </a:rPr>
              <a:t> </a:t>
            </a:r>
            <a:r>
              <a:rPr dirty="0" sz="2450" spc="-90">
                <a:latin typeface="Lucida Sans Unicode"/>
                <a:cs typeface="Lucida Sans Unicode"/>
              </a:rPr>
              <a:t>double,</a:t>
            </a:r>
            <a:r>
              <a:rPr dirty="0" sz="2450" spc="15">
                <a:latin typeface="Lucida Sans Unicode"/>
                <a:cs typeface="Lucida Sans Unicode"/>
              </a:rPr>
              <a:t> </a:t>
            </a:r>
            <a:r>
              <a:rPr dirty="0" sz="2450" spc="-95">
                <a:latin typeface="Lucida Sans Unicode"/>
                <a:cs typeface="Lucida Sans Unicode"/>
              </a:rPr>
              <a:t>ownmoney: </a:t>
            </a:r>
            <a:r>
              <a:rPr dirty="0" sz="2450" spc="-760">
                <a:latin typeface="Lucida Sans Unicode"/>
                <a:cs typeface="Lucida Sans Unicode"/>
              </a:rPr>
              <a:t> </a:t>
            </a:r>
            <a:r>
              <a:rPr dirty="0" sz="2450" spc="-35">
                <a:latin typeface="Lucida Sans Unicode"/>
                <a:cs typeface="Lucida Sans Unicode"/>
              </a:rPr>
              <a:t>ouble)</a:t>
            </a:r>
            <a:endParaRPr sz="2450">
              <a:latin typeface="Lucida Sans Unicode"/>
              <a:cs typeface="Lucida Sans Unicode"/>
            </a:endParaRPr>
          </a:p>
          <a:p>
            <a:pPr marL="581660" indent="-229870">
              <a:lnSpc>
                <a:spcPct val="100000"/>
              </a:lnSpc>
              <a:spcBef>
                <a:spcPts val="434"/>
              </a:spcBef>
              <a:buChar char="-"/>
              <a:tabLst>
                <a:tab pos="582295" algn="l"/>
              </a:tabLst>
            </a:pPr>
            <a:r>
              <a:rPr dirty="0" sz="2450" spc="-30">
                <a:latin typeface="Lucida Sans Unicode"/>
                <a:cs typeface="Lucida Sans Unicode"/>
              </a:rPr>
              <a:t>setFare(fare:</a:t>
            </a:r>
            <a:r>
              <a:rPr dirty="0" sz="2450" spc="5">
                <a:latin typeface="Lucida Sans Unicode"/>
                <a:cs typeface="Lucida Sans Unicode"/>
              </a:rPr>
              <a:t> </a:t>
            </a:r>
            <a:r>
              <a:rPr dirty="0" sz="2450" spc="-80">
                <a:latin typeface="Lucida Sans Unicode"/>
                <a:cs typeface="Lucida Sans Unicode"/>
              </a:rPr>
              <a:t>double):</a:t>
            </a:r>
            <a:r>
              <a:rPr dirty="0" sz="2450" spc="10">
                <a:latin typeface="Lucida Sans Unicode"/>
                <a:cs typeface="Lucida Sans Unicode"/>
              </a:rPr>
              <a:t> </a:t>
            </a:r>
            <a:r>
              <a:rPr dirty="0" sz="2450" spc="-30">
                <a:latin typeface="Lucida Sans Unicode"/>
                <a:cs typeface="Lucida Sans Unicode"/>
              </a:rPr>
              <a:t>void</a:t>
            </a:r>
            <a:endParaRPr sz="2450">
              <a:latin typeface="Lucida Sans Unicode"/>
              <a:cs typeface="Lucida Sans Unicode"/>
            </a:endParaRPr>
          </a:p>
          <a:p>
            <a:pPr marL="581660" indent="-229870">
              <a:lnSpc>
                <a:spcPct val="100000"/>
              </a:lnSpc>
              <a:spcBef>
                <a:spcPts val="434"/>
              </a:spcBef>
              <a:buChar char="-"/>
              <a:tabLst>
                <a:tab pos="582295" algn="l"/>
              </a:tabLst>
            </a:pPr>
            <a:r>
              <a:rPr dirty="0" sz="2450" spc="-10">
                <a:latin typeface="Lucida Sans Unicode"/>
                <a:cs typeface="Lucida Sans Unicode"/>
              </a:rPr>
              <a:t>getfare():</a:t>
            </a:r>
            <a:r>
              <a:rPr dirty="0" sz="2450" spc="-20">
                <a:latin typeface="Lucida Sans Unicode"/>
                <a:cs typeface="Lucida Sans Unicode"/>
              </a:rPr>
              <a:t> </a:t>
            </a:r>
            <a:r>
              <a:rPr dirty="0" sz="2450" spc="-70">
                <a:latin typeface="Lucida Sans Unicode"/>
                <a:cs typeface="Lucida Sans Unicode"/>
              </a:rPr>
              <a:t>double</a:t>
            </a:r>
            <a:endParaRPr sz="2450">
              <a:latin typeface="Lucida Sans Unicode"/>
              <a:cs typeface="Lucida Sans Unicode"/>
            </a:endParaRPr>
          </a:p>
          <a:p>
            <a:pPr marL="581660" indent="-229870">
              <a:lnSpc>
                <a:spcPct val="100000"/>
              </a:lnSpc>
              <a:spcBef>
                <a:spcPts val="434"/>
              </a:spcBef>
              <a:buChar char="-"/>
              <a:tabLst>
                <a:tab pos="582295" algn="l"/>
              </a:tabLst>
            </a:pPr>
            <a:r>
              <a:rPr dirty="0" sz="2450" spc="-25">
                <a:latin typeface="Lucida Sans Unicode"/>
                <a:cs typeface="Lucida Sans Unicode"/>
              </a:rPr>
              <a:t>getdiscount():</a:t>
            </a:r>
            <a:r>
              <a:rPr dirty="0" sz="2450" spc="-20">
                <a:latin typeface="Lucida Sans Unicode"/>
                <a:cs typeface="Lucida Sans Unicode"/>
              </a:rPr>
              <a:t> </a:t>
            </a:r>
            <a:r>
              <a:rPr dirty="0" sz="2450" spc="-70">
                <a:latin typeface="Lucida Sans Unicode"/>
                <a:cs typeface="Lucida Sans Unicode"/>
              </a:rPr>
              <a:t>double</a:t>
            </a:r>
            <a:endParaRPr sz="2450">
              <a:latin typeface="Lucida Sans Unicode"/>
              <a:cs typeface="Lucida Sans Unicode"/>
            </a:endParaRPr>
          </a:p>
          <a:p>
            <a:pPr marL="187325" marR="1045210" indent="164465">
              <a:lnSpc>
                <a:spcPct val="114799"/>
              </a:lnSpc>
              <a:buChar char="-"/>
              <a:tabLst>
                <a:tab pos="582295" algn="l"/>
              </a:tabLst>
            </a:pPr>
            <a:r>
              <a:rPr dirty="0" sz="2450" spc="-40">
                <a:latin typeface="Lucida Sans Unicode"/>
                <a:cs typeface="Lucida Sans Unicode"/>
              </a:rPr>
              <a:t>discountcal(discount:</a:t>
            </a:r>
            <a:r>
              <a:rPr dirty="0" sz="2450" spc="15">
                <a:latin typeface="Lucida Sans Unicode"/>
                <a:cs typeface="Lucida Sans Unicode"/>
              </a:rPr>
              <a:t> </a:t>
            </a:r>
            <a:r>
              <a:rPr dirty="0" sz="2450" spc="-90">
                <a:latin typeface="Lucida Sans Unicode"/>
                <a:cs typeface="Lucida Sans Unicode"/>
              </a:rPr>
              <a:t>double, </a:t>
            </a:r>
            <a:r>
              <a:rPr dirty="0" sz="2450" spc="-760">
                <a:latin typeface="Lucida Sans Unicode"/>
                <a:cs typeface="Lucida Sans Unicode"/>
              </a:rPr>
              <a:t> </a:t>
            </a:r>
            <a:r>
              <a:rPr dirty="0" sz="2450" spc="-70">
                <a:latin typeface="Lucida Sans Unicode"/>
                <a:cs typeface="Lucida Sans Unicode"/>
              </a:rPr>
              <a:t>fare:</a:t>
            </a:r>
            <a:r>
              <a:rPr dirty="0" sz="2450" spc="15">
                <a:latin typeface="Lucida Sans Unicode"/>
                <a:cs typeface="Lucida Sans Unicode"/>
              </a:rPr>
              <a:t> </a:t>
            </a:r>
            <a:r>
              <a:rPr dirty="0" sz="2450" spc="-80">
                <a:latin typeface="Lucida Sans Unicode"/>
                <a:cs typeface="Lucida Sans Unicode"/>
              </a:rPr>
              <a:t>double):</a:t>
            </a:r>
            <a:r>
              <a:rPr dirty="0" sz="2450" spc="15">
                <a:latin typeface="Lucida Sans Unicode"/>
                <a:cs typeface="Lucida Sans Unicode"/>
              </a:rPr>
              <a:t> </a:t>
            </a:r>
            <a:r>
              <a:rPr dirty="0" sz="2450" spc="-70">
                <a:latin typeface="Lucida Sans Unicode"/>
                <a:cs typeface="Lucida Sans Unicode"/>
              </a:rPr>
              <a:t>double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827912" y="8722388"/>
            <a:ext cx="4533900" cy="91059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r>
              <a:rPr dirty="0" sz="2450" spc="-509">
                <a:latin typeface="Lucida Sans Unicode"/>
                <a:cs typeface="Lucida Sans Unicode"/>
              </a:rPr>
              <a:t>---------------------------------------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dirty="0" sz="2450" spc="-409">
                <a:latin typeface="Lucida Sans Unicode"/>
                <a:cs typeface="Lucida Sans Unicode"/>
              </a:rPr>
              <a:t>-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827912" y="8872470"/>
            <a:ext cx="4773930" cy="627380"/>
          </a:xfrm>
          <a:custGeom>
            <a:avLst/>
            <a:gdLst/>
            <a:ahLst/>
            <a:cxnLst/>
            <a:rect l="l" t="t" r="r" b="b"/>
            <a:pathLst>
              <a:path w="4773930" h="627379">
                <a:moveTo>
                  <a:pt x="4773810" y="626864"/>
                </a:moveTo>
                <a:lnTo>
                  <a:pt x="0" y="626864"/>
                </a:lnTo>
                <a:lnTo>
                  <a:pt x="0" y="0"/>
                </a:lnTo>
                <a:lnTo>
                  <a:pt x="4773810" y="0"/>
                </a:lnTo>
                <a:lnTo>
                  <a:pt x="4773810" y="626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7907289" y="1635808"/>
            <a:ext cx="381000" cy="323850"/>
          </a:xfrm>
          <a:custGeom>
            <a:avLst/>
            <a:gdLst/>
            <a:ahLst/>
            <a:cxnLst/>
            <a:rect l="l" t="t" r="r" b="b"/>
            <a:pathLst>
              <a:path w="381000" h="323850">
                <a:moveTo>
                  <a:pt x="0" y="323357"/>
                </a:moveTo>
                <a:lnTo>
                  <a:pt x="0" y="0"/>
                </a:lnTo>
                <a:lnTo>
                  <a:pt x="380709" y="0"/>
                </a:lnTo>
                <a:lnTo>
                  <a:pt x="380709" y="323357"/>
                </a:lnTo>
                <a:lnTo>
                  <a:pt x="0" y="3233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8" name="object 38"/>
          <p:cNvGrpSpPr/>
          <p:nvPr/>
        </p:nvGrpSpPr>
        <p:grpSpPr>
          <a:xfrm>
            <a:off x="6117774" y="1942013"/>
            <a:ext cx="9745980" cy="6403340"/>
            <a:chOff x="6117774" y="1942013"/>
            <a:chExt cx="9745980" cy="6403340"/>
          </a:xfrm>
        </p:grpSpPr>
        <p:sp>
          <p:nvSpPr>
            <p:cNvPr id="39" name="object 39"/>
            <p:cNvSpPr/>
            <p:nvPr/>
          </p:nvSpPr>
          <p:spPr>
            <a:xfrm>
              <a:off x="9655759" y="1942019"/>
              <a:ext cx="5608320" cy="6403340"/>
            </a:xfrm>
            <a:custGeom>
              <a:avLst/>
              <a:gdLst/>
              <a:ahLst/>
              <a:cxnLst/>
              <a:rect l="l" t="t" r="r" b="b"/>
              <a:pathLst>
                <a:path w="5608319" h="6403340">
                  <a:moveTo>
                    <a:pt x="337540" y="3244354"/>
                  </a:moveTo>
                  <a:lnTo>
                    <a:pt x="0" y="3244354"/>
                  </a:lnTo>
                  <a:lnTo>
                    <a:pt x="0" y="6402972"/>
                  </a:lnTo>
                  <a:lnTo>
                    <a:pt x="337540" y="6402972"/>
                  </a:lnTo>
                  <a:lnTo>
                    <a:pt x="337540" y="3244354"/>
                  </a:lnTo>
                  <a:close/>
                </a:path>
                <a:path w="5608319" h="6403340">
                  <a:moveTo>
                    <a:pt x="5391683" y="34442"/>
                  </a:moveTo>
                  <a:lnTo>
                    <a:pt x="344284" y="34442"/>
                  </a:lnTo>
                  <a:lnTo>
                    <a:pt x="344284" y="357797"/>
                  </a:lnTo>
                  <a:lnTo>
                    <a:pt x="5391683" y="357797"/>
                  </a:lnTo>
                  <a:lnTo>
                    <a:pt x="5391683" y="34442"/>
                  </a:lnTo>
                  <a:close/>
                </a:path>
                <a:path w="5608319" h="6403340">
                  <a:moveTo>
                    <a:pt x="5608231" y="1179525"/>
                  </a:moveTo>
                  <a:lnTo>
                    <a:pt x="337540" y="1179525"/>
                  </a:lnTo>
                  <a:lnTo>
                    <a:pt x="127736" y="1179525"/>
                  </a:lnTo>
                  <a:lnTo>
                    <a:pt x="0" y="1179525"/>
                  </a:lnTo>
                  <a:lnTo>
                    <a:pt x="0" y="3158629"/>
                  </a:lnTo>
                  <a:lnTo>
                    <a:pt x="337540" y="3158629"/>
                  </a:lnTo>
                  <a:lnTo>
                    <a:pt x="337540" y="1235519"/>
                  </a:lnTo>
                  <a:lnTo>
                    <a:pt x="5608231" y="1235519"/>
                  </a:lnTo>
                  <a:lnTo>
                    <a:pt x="5608231" y="1179525"/>
                  </a:lnTo>
                  <a:close/>
                </a:path>
                <a:path w="5608319" h="6403340">
                  <a:moveTo>
                    <a:pt x="5608231" y="946200"/>
                  </a:moveTo>
                  <a:lnTo>
                    <a:pt x="337540" y="946200"/>
                  </a:lnTo>
                  <a:lnTo>
                    <a:pt x="337540" y="0"/>
                  </a:lnTo>
                  <a:lnTo>
                    <a:pt x="0" y="0"/>
                  </a:lnTo>
                  <a:lnTo>
                    <a:pt x="0" y="1093800"/>
                  </a:lnTo>
                  <a:lnTo>
                    <a:pt x="127736" y="1093800"/>
                  </a:lnTo>
                  <a:lnTo>
                    <a:pt x="337540" y="1093800"/>
                  </a:lnTo>
                  <a:lnTo>
                    <a:pt x="5608231" y="1093800"/>
                  </a:lnTo>
                  <a:lnTo>
                    <a:pt x="5608231" y="946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367471" y="3078676"/>
              <a:ext cx="6496685" cy="0"/>
            </a:xfrm>
            <a:custGeom>
              <a:avLst/>
              <a:gdLst/>
              <a:ahLst/>
              <a:cxnLst/>
              <a:rect l="l" t="t" r="r" b="b"/>
              <a:pathLst>
                <a:path w="6496684" h="0">
                  <a:moveTo>
                    <a:pt x="0" y="0"/>
                  </a:moveTo>
                  <a:lnTo>
                    <a:pt x="6496108" y="0"/>
                  </a:lnTo>
                </a:path>
              </a:pathLst>
            </a:custGeom>
            <a:ln w="85724">
              <a:solidFill>
                <a:srgbClr val="07070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9367471" y="5143501"/>
              <a:ext cx="6496685" cy="0"/>
            </a:xfrm>
            <a:custGeom>
              <a:avLst/>
              <a:gdLst/>
              <a:ahLst/>
              <a:cxnLst/>
              <a:rect l="l" t="t" r="r" b="b"/>
              <a:pathLst>
                <a:path w="6496684" h="0">
                  <a:moveTo>
                    <a:pt x="0" y="0"/>
                  </a:moveTo>
                  <a:lnTo>
                    <a:pt x="6496108" y="0"/>
                  </a:lnTo>
                </a:path>
              </a:pathLst>
            </a:custGeom>
            <a:ln w="85724">
              <a:solidFill>
                <a:srgbClr val="07070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151111" y="4761630"/>
              <a:ext cx="3303270" cy="18415"/>
            </a:xfrm>
            <a:custGeom>
              <a:avLst/>
              <a:gdLst/>
              <a:ahLst/>
              <a:cxnLst/>
              <a:rect l="l" t="t" r="r" b="b"/>
              <a:pathLst>
                <a:path w="3303270" h="18414">
                  <a:moveTo>
                    <a:pt x="0" y="18033"/>
                  </a:moveTo>
                  <a:lnTo>
                    <a:pt x="3302986" y="0"/>
                  </a:lnTo>
                </a:path>
              </a:pathLst>
            </a:custGeom>
            <a:ln w="666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470206" y="4661527"/>
              <a:ext cx="133985" cy="200025"/>
            </a:xfrm>
            <a:custGeom>
              <a:avLst/>
              <a:gdLst/>
              <a:ahLst/>
              <a:cxnLst/>
              <a:rect l="l" t="t" r="r" b="b"/>
              <a:pathLst>
                <a:path w="133984" h="200025">
                  <a:moveTo>
                    <a:pt x="1092" y="200022"/>
                  </a:moveTo>
                  <a:lnTo>
                    <a:pt x="0" y="0"/>
                  </a:lnTo>
                  <a:lnTo>
                    <a:pt x="133780" y="99283"/>
                  </a:lnTo>
                  <a:lnTo>
                    <a:pt x="1092" y="200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470206" y="4661527"/>
              <a:ext cx="133985" cy="200025"/>
            </a:xfrm>
            <a:custGeom>
              <a:avLst/>
              <a:gdLst/>
              <a:ahLst/>
              <a:cxnLst/>
              <a:rect l="l" t="t" r="r" b="b"/>
              <a:pathLst>
                <a:path w="133984" h="200025">
                  <a:moveTo>
                    <a:pt x="0" y="0"/>
                  </a:moveTo>
                  <a:lnTo>
                    <a:pt x="133780" y="99283"/>
                  </a:lnTo>
                  <a:lnTo>
                    <a:pt x="1092" y="200022"/>
                  </a:lnTo>
                  <a:lnTo>
                    <a:pt x="0" y="0"/>
                  </a:lnTo>
                  <a:close/>
                </a:path>
              </a:pathLst>
            </a:custGeom>
            <a:ln w="666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984246" y="376059"/>
            <a:ext cx="9102725" cy="13773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850" spc="-265" b="1">
                <a:latin typeface="Tahoma"/>
                <a:cs typeface="Tahoma"/>
              </a:rPr>
              <a:t>C</a:t>
            </a:r>
            <a:r>
              <a:rPr dirty="0" sz="8850" spc="-60" b="1">
                <a:latin typeface="Tahoma"/>
                <a:cs typeface="Tahoma"/>
              </a:rPr>
              <a:t>L</a:t>
            </a:r>
            <a:r>
              <a:rPr dirty="0" sz="8850" spc="55" b="1">
                <a:latin typeface="Tahoma"/>
                <a:cs typeface="Tahoma"/>
              </a:rPr>
              <a:t>A</a:t>
            </a:r>
            <a:r>
              <a:rPr dirty="0" sz="8850" spc="-725" b="1">
                <a:latin typeface="Tahoma"/>
                <a:cs typeface="Tahoma"/>
              </a:rPr>
              <a:t>S</a:t>
            </a:r>
            <a:r>
              <a:rPr dirty="0" sz="8850" spc="-720" b="1">
                <a:latin typeface="Tahoma"/>
                <a:cs typeface="Tahoma"/>
              </a:rPr>
              <a:t>S</a:t>
            </a:r>
            <a:r>
              <a:rPr dirty="0" sz="8850" spc="-555" b="1">
                <a:latin typeface="Tahoma"/>
                <a:cs typeface="Tahoma"/>
              </a:rPr>
              <a:t> </a:t>
            </a:r>
            <a:r>
              <a:rPr dirty="0" sz="8850" spc="-150" b="1">
                <a:latin typeface="Tahoma"/>
                <a:cs typeface="Tahoma"/>
              </a:rPr>
              <a:t>D</a:t>
            </a:r>
            <a:r>
              <a:rPr dirty="0" sz="8850" spc="-835" b="1">
                <a:latin typeface="Tahoma"/>
                <a:cs typeface="Tahoma"/>
              </a:rPr>
              <a:t>I</a:t>
            </a:r>
            <a:r>
              <a:rPr dirty="0" sz="8850" spc="55" b="1">
                <a:latin typeface="Tahoma"/>
                <a:cs typeface="Tahoma"/>
              </a:rPr>
              <a:t>A</a:t>
            </a:r>
            <a:r>
              <a:rPr dirty="0" sz="8850" spc="-180" b="1">
                <a:latin typeface="Tahoma"/>
                <a:cs typeface="Tahoma"/>
              </a:rPr>
              <a:t>G</a:t>
            </a:r>
            <a:r>
              <a:rPr dirty="0" sz="8850" spc="-580" b="1">
                <a:latin typeface="Tahoma"/>
                <a:cs typeface="Tahoma"/>
              </a:rPr>
              <a:t>R</a:t>
            </a:r>
            <a:r>
              <a:rPr dirty="0" sz="8850" spc="55" b="1">
                <a:latin typeface="Tahoma"/>
                <a:cs typeface="Tahoma"/>
              </a:rPr>
              <a:t>A</a:t>
            </a:r>
            <a:r>
              <a:rPr dirty="0" sz="8850" spc="455" b="1">
                <a:latin typeface="Tahoma"/>
                <a:cs typeface="Tahoma"/>
              </a:rPr>
              <a:t>M</a:t>
            </a:r>
            <a:endParaRPr sz="8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9FAF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2907" y="2094437"/>
            <a:ext cx="8886824" cy="77152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69037" y="145510"/>
            <a:ext cx="15309850" cy="151066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750" spc="370">
                <a:latin typeface="Trebuchet MS"/>
                <a:cs typeface="Trebuchet MS"/>
              </a:rPr>
              <a:t>A</a:t>
            </a:r>
            <a:r>
              <a:rPr dirty="0" sz="9750" spc="65">
                <a:latin typeface="Trebuchet MS"/>
                <a:cs typeface="Trebuchet MS"/>
              </a:rPr>
              <a:t>L</a:t>
            </a:r>
            <a:r>
              <a:rPr dirty="0" sz="9750" spc="395">
                <a:latin typeface="Trebuchet MS"/>
                <a:cs typeface="Trebuchet MS"/>
              </a:rPr>
              <a:t>G</a:t>
            </a:r>
            <a:r>
              <a:rPr dirty="0" sz="9750" spc="935">
                <a:latin typeface="Trebuchet MS"/>
                <a:cs typeface="Trebuchet MS"/>
              </a:rPr>
              <a:t>O</a:t>
            </a:r>
            <a:r>
              <a:rPr dirty="0" sz="9750" spc="280">
                <a:latin typeface="Trebuchet MS"/>
                <a:cs typeface="Trebuchet MS"/>
              </a:rPr>
              <a:t>R</a:t>
            </a:r>
            <a:r>
              <a:rPr dirty="0" sz="9750" spc="484">
                <a:latin typeface="Trebuchet MS"/>
                <a:cs typeface="Trebuchet MS"/>
              </a:rPr>
              <a:t>I</a:t>
            </a:r>
            <a:r>
              <a:rPr dirty="0" sz="9750" spc="-345">
                <a:latin typeface="Trebuchet MS"/>
                <a:cs typeface="Trebuchet MS"/>
              </a:rPr>
              <a:t>T</a:t>
            </a:r>
            <a:r>
              <a:rPr dirty="0" sz="9750" spc="735">
                <a:latin typeface="Trebuchet MS"/>
                <a:cs typeface="Trebuchet MS"/>
              </a:rPr>
              <a:t>H</a:t>
            </a:r>
            <a:r>
              <a:rPr dirty="0" sz="9750" spc="1914">
                <a:latin typeface="Trebuchet MS"/>
                <a:cs typeface="Trebuchet MS"/>
              </a:rPr>
              <a:t>M</a:t>
            </a:r>
            <a:r>
              <a:rPr dirty="0" sz="9750" spc="-894">
                <a:latin typeface="Trebuchet MS"/>
                <a:cs typeface="Trebuchet MS"/>
              </a:rPr>
              <a:t> </a:t>
            </a:r>
            <a:r>
              <a:rPr dirty="0" sz="9750" spc="-345">
                <a:latin typeface="Trebuchet MS"/>
                <a:cs typeface="Trebuchet MS"/>
              </a:rPr>
              <a:t>T</a:t>
            </a:r>
            <a:r>
              <a:rPr dirty="0" sz="9750" spc="130">
                <a:latin typeface="Trebuchet MS"/>
                <a:cs typeface="Trebuchet MS"/>
              </a:rPr>
              <a:t>r</a:t>
            </a:r>
            <a:r>
              <a:rPr dirty="0" sz="9750" spc="240">
                <a:latin typeface="Trebuchet MS"/>
                <a:cs typeface="Trebuchet MS"/>
              </a:rPr>
              <a:t>a</a:t>
            </a:r>
            <a:r>
              <a:rPr dirty="0" sz="9750" spc="70">
                <a:latin typeface="Trebuchet MS"/>
                <a:cs typeface="Trebuchet MS"/>
              </a:rPr>
              <a:t>v</a:t>
            </a:r>
            <a:r>
              <a:rPr dirty="0" sz="9750" spc="75">
                <a:latin typeface="Trebuchet MS"/>
                <a:cs typeface="Trebuchet MS"/>
              </a:rPr>
              <a:t>e</a:t>
            </a:r>
            <a:r>
              <a:rPr dirty="0" sz="9750" spc="-465">
                <a:latin typeface="Trebuchet MS"/>
                <a:cs typeface="Trebuchet MS"/>
              </a:rPr>
              <a:t>l</a:t>
            </a:r>
            <a:r>
              <a:rPr dirty="0" sz="9750" spc="650">
                <a:latin typeface="Trebuchet MS"/>
                <a:cs typeface="Trebuchet MS"/>
              </a:rPr>
              <a:t>W</a:t>
            </a:r>
            <a:r>
              <a:rPr dirty="0" sz="9750" spc="-370">
                <a:latin typeface="Trebuchet MS"/>
                <a:cs typeface="Trebuchet MS"/>
              </a:rPr>
              <a:t>i</a:t>
            </a:r>
            <a:r>
              <a:rPr dirty="0" sz="9750" spc="-450">
                <a:latin typeface="Trebuchet MS"/>
                <a:cs typeface="Trebuchet MS"/>
              </a:rPr>
              <a:t>t</a:t>
            </a:r>
            <a:r>
              <a:rPr dirty="0" sz="9750" spc="590">
                <a:latin typeface="Trebuchet MS"/>
                <a:cs typeface="Trebuchet MS"/>
              </a:rPr>
              <a:t>h</a:t>
            </a:r>
            <a:r>
              <a:rPr dirty="0" sz="9750" spc="1814">
                <a:latin typeface="Trebuchet MS"/>
                <a:cs typeface="Trebuchet MS"/>
              </a:rPr>
              <a:t>M</a:t>
            </a:r>
            <a:r>
              <a:rPr dirty="0" sz="9750" spc="175">
                <a:latin typeface="Trebuchet MS"/>
                <a:cs typeface="Trebuchet MS"/>
              </a:rPr>
              <a:t>e</a:t>
            </a:r>
            <a:endParaRPr sz="9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9FAF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0530" y="2300891"/>
            <a:ext cx="3438524" cy="79819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72767" y="2585156"/>
            <a:ext cx="4400549" cy="77018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40643" y="2585156"/>
            <a:ext cx="3200399" cy="69532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9037" y="145513"/>
            <a:ext cx="15309850" cy="151066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750" spc="370">
                <a:latin typeface="Trebuchet MS"/>
                <a:cs typeface="Trebuchet MS"/>
              </a:rPr>
              <a:t>A</a:t>
            </a:r>
            <a:r>
              <a:rPr dirty="0" sz="9750" spc="65">
                <a:latin typeface="Trebuchet MS"/>
                <a:cs typeface="Trebuchet MS"/>
              </a:rPr>
              <a:t>L</a:t>
            </a:r>
            <a:r>
              <a:rPr dirty="0" sz="9750" spc="395">
                <a:latin typeface="Trebuchet MS"/>
                <a:cs typeface="Trebuchet MS"/>
              </a:rPr>
              <a:t>G</a:t>
            </a:r>
            <a:r>
              <a:rPr dirty="0" sz="9750" spc="935">
                <a:latin typeface="Trebuchet MS"/>
                <a:cs typeface="Trebuchet MS"/>
              </a:rPr>
              <a:t>O</a:t>
            </a:r>
            <a:r>
              <a:rPr dirty="0" sz="9750" spc="280">
                <a:latin typeface="Trebuchet MS"/>
                <a:cs typeface="Trebuchet MS"/>
              </a:rPr>
              <a:t>R</a:t>
            </a:r>
            <a:r>
              <a:rPr dirty="0" sz="9750" spc="484">
                <a:latin typeface="Trebuchet MS"/>
                <a:cs typeface="Trebuchet MS"/>
              </a:rPr>
              <a:t>I</a:t>
            </a:r>
            <a:r>
              <a:rPr dirty="0" sz="9750" spc="-345">
                <a:latin typeface="Trebuchet MS"/>
                <a:cs typeface="Trebuchet MS"/>
              </a:rPr>
              <a:t>T</a:t>
            </a:r>
            <a:r>
              <a:rPr dirty="0" sz="9750" spc="735">
                <a:latin typeface="Trebuchet MS"/>
                <a:cs typeface="Trebuchet MS"/>
              </a:rPr>
              <a:t>H</a:t>
            </a:r>
            <a:r>
              <a:rPr dirty="0" sz="9750" spc="1914">
                <a:latin typeface="Trebuchet MS"/>
                <a:cs typeface="Trebuchet MS"/>
              </a:rPr>
              <a:t>M</a:t>
            </a:r>
            <a:r>
              <a:rPr dirty="0" sz="9750" spc="-894">
                <a:latin typeface="Trebuchet MS"/>
                <a:cs typeface="Trebuchet MS"/>
              </a:rPr>
              <a:t> </a:t>
            </a:r>
            <a:r>
              <a:rPr dirty="0" sz="9750" spc="-345">
                <a:latin typeface="Trebuchet MS"/>
                <a:cs typeface="Trebuchet MS"/>
              </a:rPr>
              <a:t>T</a:t>
            </a:r>
            <a:r>
              <a:rPr dirty="0" sz="9750" spc="130">
                <a:latin typeface="Trebuchet MS"/>
                <a:cs typeface="Trebuchet MS"/>
              </a:rPr>
              <a:t>r</a:t>
            </a:r>
            <a:r>
              <a:rPr dirty="0" sz="9750" spc="240">
                <a:latin typeface="Trebuchet MS"/>
                <a:cs typeface="Trebuchet MS"/>
              </a:rPr>
              <a:t>a</a:t>
            </a:r>
            <a:r>
              <a:rPr dirty="0" sz="9750" spc="70">
                <a:latin typeface="Trebuchet MS"/>
                <a:cs typeface="Trebuchet MS"/>
              </a:rPr>
              <a:t>v</a:t>
            </a:r>
            <a:r>
              <a:rPr dirty="0" sz="9750" spc="75">
                <a:latin typeface="Trebuchet MS"/>
                <a:cs typeface="Trebuchet MS"/>
              </a:rPr>
              <a:t>e</a:t>
            </a:r>
            <a:r>
              <a:rPr dirty="0" sz="9750" spc="-465">
                <a:latin typeface="Trebuchet MS"/>
                <a:cs typeface="Trebuchet MS"/>
              </a:rPr>
              <a:t>l</a:t>
            </a:r>
            <a:r>
              <a:rPr dirty="0" sz="9750" spc="650">
                <a:latin typeface="Trebuchet MS"/>
                <a:cs typeface="Trebuchet MS"/>
              </a:rPr>
              <a:t>W</a:t>
            </a:r>
            <a:r>
              <a:rPr dirty="0" sz="9750" spc="-370">
                <a:latin typeface="Trebuchet MS"/>
                <a:cs typeface="Trebuchet MS"/>
              </a:rPr>
              <a:t>i</a:t>
            </a:r>
            <a:r>
              <a:rPr dirty="0" sz="9750" spc="-450">
                <a:latin typeface="Trebuchet MS"/>
                <a:cs typeface="Trebuchet MS"/>
              </a:rPr>
              <a:t>t</a:t>
            </a:r>
            <a:r>
              <a:rPr dirty="0" sz="9750" spc="590">
                <a:latin typeface="Trebuchet MS"/>
                <a:cs typeface="Trebuchet MS"/>
              </a:rPr>
              <a:t>h</a:t>
            </a:r>
            <a:r>
              <a:rPr dirty="0" sz="9750" spc="1814">
                <a:latin typeface="Trebuchet MS"/>
                <a:cs typeface="Trebuchet MS"/>
              </a:rPr>
              <a:t>M</a:t>
            </a:r>
            <a:r>
              <a:rPr dirty="0" sz="9750" spc="175">
                <a:latin typeface="Trebuchet MS"/>
                <a:cs typeface="Trebuchet MS"/>
              </a:rPr>
              <a:t>e</a:t>
            </a:r>
            <a:endParaRPr sz="9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9FAF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7716" y="2054337"/>
            <a:ext cx="3324224" cy="79533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97951" y="2054337"/>
            <a:ext cx="2981324" cy="78866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9037" y="145510"/>
            <a:ext cx="15309850" cy="151066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750" spc="370">
                <a:latin typeface="Trebuchet MS"/>
                <a:cs typeface="Trebuchet MS"/>
              </a:rPr>
              <a:t>A</a:t>
            </a:r>
            <a:r>
              <a:rPr dirty="0" sz="9750" spc="65">
                <a:latin typeface="Trebuchet MS"/>
                <a:cs typeface="Trebuchet MS"/>
              </a:rPr>
              <a:t>L</a:t>
            </a:r>
            <a:r>
              <a:rPr dirty="0" sz="9750" spc="395">
                <a:latin typeface="Trebuchet MS"/>
                <a:cs typeface="Trebuchet MS"/>
              </a:rPr>
              <a:t>G</a:t>
            </a:r>
            <a:r>
              <a:rPr dirty="0" sz="9750" spc="935">
                <a:latin typeface="Trebuchet MS"/>
                <a:cs typeface="Trebuchet MS"/>
              </a:rPr>
              <a:t>O</a:t>
            </a:r>
            <a:r>
              <a:rPr dirty="0" sz="9750" spc="280">
                <a:latin typeface="Trebuchet MS"/>
                <a:cs typeface="Trebuchet MS"/>
              </a:rPr>
              <a:t>R</a:t>
            </a:r>
            <a:r>
              <a:rPr dirty="0" sz="9750" spc="484">
                <a:latin typeface="Trebuchet MS"/>
                <a:cs typeface="Trebuchet MS"/>
              </a:rPr>
              <a:t>I</a:t>
            </a:r>
            <a:r>
              <a:rPr dirty="0" sz="9750" spc="-345">
                <a:latin typeface="Trebuchet MS"/>
                <a:cs typeface="Trebuchet MS"/>
              </a:rPr>
              <a:t>T</a:t>
            </a:r>
            <a:r>
              <a:rPr dirty="0" sz="9750" spc="735">
                <a:latin typeface="Trebuchet MS"/>
                <a:cs typeface="Trebuchet MS"/>
              </a:rPr>
              <a:t>H</a:t>
            </a:r>
            <a:r>
              <a:rPr dirty="0" sz="9750" spc="1914">
                <a:latin typeface="Trebuchet MS"/>
                <a:cs typeface="Trebuchet MS"/>
              </a:rPr>
              <a:t>M</a:t>
            </a:r>
            <a:r>
              <a:rPr dirty="0" sz="9750" spc="-894">
                <a:latin typeface="Trebuchet MS"/>
                <a:cs typeface="Trebuchet MS"/>
              </a:rPr>
              <a:t> </a:t>
            </a:r>
            <a:r>
              <a:rPr dirty="0" sz="9750" spc="-345">
                <a:latin typeface="Trebuchet MS"/>
                <a:cs typeface="Trebuchet MS"/>
              </a:rPr>
              <a:t>T</a:t>
            </a:r>
            <a:r>
              <a:rPr dirty="0" sz="9750" spc="130">
                <a:latin typeface="Trebuchet MS"/>
                <a:cs typeface="Trebuchet MS"/>
              </a:rPr>
              <a:t>r</a:t>
            </a:r>
            <a:r>
              <a:rPr dirty="0" sz="9750" spc="240">
                <a:latin typeface="Trebuchet MS"/>
                <a:cs typeface="Trebuchet MS"/>
              </a:rPr>
              <a:t>a</a:t>
            </a:r>
            <a:r>
              <a:rPr dirty="0" sz="9750" spc="70">
                <a:latin typeface="Trebuchet MS"/>
                <a:cs typeface="Trebuchet MS"/>
              </a:rPr>
              <a:t>v</a:t>
            </a:r>
            <a:r>
              <a:rPr dirty="0" sz="9750" spc="75">
                <a:latin typeface="Trebuchet MS"/>
                <a:cs typeface="Trebuchet MS"/>
              </a:rPr>
              <a:t>e</a:t>
            </a:r>
            <a:r>
              <a:rPr dirty="0" sz="9750" spc="-465">
                <a:latin typeface="Trebuchet MS"/>
                <a:cs typeface="Trebuchet MS"/>
              </a:rPr>
              <a:t>l</a:t>
            </a:r>
            <a:r>
              <a:rPr dirty="0" sz="9750" spc="650">
                <a:latin typeface="Trebuchet MS"/>
                <a:cs typeface="Trebuchet MS"/>
              </a:rPr>
              <a:t>W</a:t>
            </a:r>
            <a:r>
              <a:rPr dirty="0" sz="9750" spc="-370">
                <a:latin typeface="Trebuchet MS"/>
                <a:cs typeface="Trebuchet MS"/>
              </a:rPr>
              <a:t>i</a:t>
            </a:r>
            <a:r>
              <a:rPr dirty="0" sz="9750" spc="-450">
                <a:latin typeface="Trebuchet MS"/>
                <a:cs typeface="Trebuchet MS"/>
              </a:rPr>
              <a:t>t</a:t>
            </a:r>
            <a:r>
              <a:rPr dirty="0" sz="9750" spc="590">
                <a:latin typeface="Trebuchet MS"/>
                <a:cs typeface="Trebuchet MS"/>
              </a:rPr>
              <a:t>h</a:t>
            </a:r>
            <a:r>
              <a:rPr dirty="0" sz="9750" spc="1814">
                <a:latin typeface="Trebuchet MS"/>
                <a:cs typeface="Trebuchet MS"/>
              </a:rPr>
              <a:t>M</a:t>
            </a:r>
            <a:r>
              <a:rPr dirty="0" sz="9750" spc="175">
                <a:latin typeface="Trebuchet MS"/>
                <a:cs typeface="Trebuchet MS"/>
              </a:rPr>
              <a:t>e</a:t>
            </a:r>
            <a:endParaRPr sz="9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4241" y="1993559"/>
            <a:ext cx="2833554" cy="79793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9037" y="145511"/>
            <a:ext cx="15309850" cy="151066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750" spc="370">
                <a:latin typeface="Trebuchet MS"/>
                <a:cs typeface="Trebuchet MS"/>
              </a:rPr>
              <a:t>A</a:t>
            </a:r>
            <a:r>
              <a:rPr dirty="0" sz="9750" spc="65">
                <a:latin typeface="Trebuchet MS"/>
                <a:cs typeface="Trebuchet MS"/>
              </a:rPr>
              <a:t>L</a:t>
            </a:r>
            <a:r>
              <a:rPr dirty="0" sz="9750" spc="395">
                <a:latin typeface="Trebuchet MS"/>
                <a:cs typeface="Trebuchet MS"/>
              </a:rPr>
              <a:t>G</a:t>
            </a:r>
            <a:r>
              <a:rPr dirty="0" sz="9750" spc="935">
                <a:latin typeface="Trebuchet MS"/>
                <a:cs typeface="Trebuchet MS"/>
              </a:rPr>
              <a:t>O</a:t>
            </a:r>
            <a:r>
              <a:rPr dirty="0" sz="9750" spc="280">
                <a:latin typeface="Trebuchet MS"/>
                <a:cs typeface="Trebuchet MS"/>
              </a:rPr>
              <a:t>R</a:t>
            </a:r>
            <a:r>
              <a:rPr dirty="0" sz="9750" spc="484">
                <a:latin typeface="Trebuchet MS"/>
                <a:cs typeface="Trebuchet MS"/>
              </a:rPr>
              <a:t>I</a:t>
            </a:r>
            <a:r>
              <a:rPr dirty="0" sz="9750" spc="-345">
                <a:latin typeface="Trebuchet MS"/>
                <a:cs typeface="Trebuchet MS"/>
              </a:rPr>
              <a:t>T</a:t>
            </a:r>
            <a:r>
              <a:rPr dirty="0" sz="9750" spc="735">
                <a:latin typeface="Trebuchet MS"/>
                <a:cs typeface="Trebuchet MS"/>
              </a:rPr>
              <a:t>H</a:t>
            </a:r>
            <a:r>
              <a:rPr dirty="0" sz="9750" spc="1914">
                <a:latin typeface="Trebuchet MS"/>
                <a:cs typeface="Trebuchet MS"/>
              </a:rPr>
              <a:t>M</a:t>
            </a:r>
            <a:r>
              <a:rPr dirty="0" sz="9750" spc="-894">
                <a:latin typeface="Trebuchet MS"/>
                <a:cs typeface="Trebuchet MS"/>
              </a:rPr>
              <a:t> </a:t>
            </a:r>
            <a:r>
              <a:rPr dirty="0" sz="9750" spc="-345">
                <a:latin typeface="Trebuchet MS"/>
                <a:cs typeface="Trebuchet MS"/>
              </a:rPr>
              <a:t>T</a:t>
            </a:r>
            <a:r>
              <a:rPr dirty="0" sz="9750" spc="130">
                <a:latin typeface="Trebuchet MS"/>
                <a:cs typeface="Trebuchet MS"/>
              </a:rPr>
              <a:t>r</a:t>
            </a:r>
            <a:r>
              <a:rPr dirty="0" sz="9750" spc="240">
                <a:latin typeface="Trebuchet MS"/>
                <a:cs typeface="Trebuchet MS"/>
              </a:rPr>
              <a:t>a</a:t>
            </a:r>
            <a:r>
              <a:rPr dirty="0" sz="9750" spc="70">
                <a:latin typeface="Trebuchet MS"/>
                <a:cs typeface="Trebuchet MS"/>
              </a:rPr>
              <a:t>v</a:t>
            </a:r>
            <a:r>
              <a:rPr dirty="0" sz="9750" spc="75">
                <a:latin typeface="Trebuchet MS"/>
                <a:cs typeface="Trebuchet MS"/>
              </a:rPr>
              <a:t>e</a:t>
            </a:r>
            <a:r>
              <a:rPr dirty="0" sz="9750" spc="-465">
                <a:latin typeface="Trebuchet MS"/>
                <a:cs typeface="Trebuchet MS"/>
              </a:rPr>
              <a:t>l</a:t>
            </a:r>
            <a:r>
              <a:rPr dirty="0" sz="9750" spc="650">
                <a:latin typeface="Trebuchet MS"/>
                <a:cs typeface="Trebuchet MS"/>
              </a:rPr>
              <a:t>W</a:t>
            </a:r>
            <a:r>
              <a:rPr dirty="0" sz="9750" spc="-370">
                <a:latin typeface="Trebuchet MS"/>
                <a:cs typeface="Trebuchet MS"/>
              </a:rPr>
              <a:t>i</a:t>
            </a:r>
            <a:r>
              <a:rPr dirty="0" sz="9750" spc="-450">
                <a:latin typeface="Trebuchet MS"/>
                <a:cs typeface="Trebuchet MS"/>
              </a:rPr>
              <a:t>t</a:t>
            </a:r>
            <a:r>
              <a:rPr dirty="0" sz="9750" spc="590">
                <a:latin typeface="Trebuchet MS"/>
                <a:cs typeface="Trebuchet MS"/>
              </a:rPr>
              <a:t>h</a:t>
            </a:r>
            <a:r>
              <a:rPr dirty="0" sz="9750" spc="1814">
                <a:latin typeface="Trebuchet MS"/>
                <a:cs typeface="Trebuchet MS"/>
              </a:rPr>
              <a:t>M</a:t>
            </a:r>
            <a:r>
              <a:rPr dirty="0" sz="9750" spc="175">
                <a:latin typeface="Trebuchet MS"/>
                <a:cs typeface="Trebuchet MS"/>
              </a:rPr>
              <a:t>e</a:t>
            </a:r>
            <a:endParaRPr sz="9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330" y="1766790"/>
            <a:ext cx="3055707" cy="81343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99456" y="2244180"/>
            <a:ext cx="2913379" cy="714880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69037" y="145511"/>
            <a:ext cx="15309850" cy="151066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750" spc="370">
                <a:latin typeface="Trebuchet MS"/>
                <a:cs typeface="Trebuchet MS"/>
              </a:rPr>
              <a:t>A</a:t>
            </a:r>
            <a:r>
              <a:rPr dirty="0" sz="9750" spc="65">
                <a:latin typeface="Trebuchet MS"/>
                <a:cs typeface="Trebuchet MS"/>
              </a:rPr>
              <a:t>L</a:t>
            </a:r>
            <a:r>
              <a:rPr dirty="0" sz="9750" spc="395">
                <a:latin typeface="Trebuchet MS"/>
                <a:cs typeface="Trebuchet MS"/>
              </a:rPr>
              <a:t>G</a:t>
            </a:r>
            <a:r>
              <a:rPr dirty="0" sz="9750" spc="935">
                <a:latin typeface="Trebuchet MS"/>
                <a:cs typeface="Trebuchet MS"/>
              </a:rPr>
              <a:t>O</a:t>
            </a:r>
            <a:r>
              <a:rPr dirty="0" sz="9750" spc="280">
                <a:latin typeface="Trebuchet MS"/>
                <a:cs typeface="Trebuchet MS"/>
              </a:rPr>
              <a:t>R</a:t>
            </a:r>
            <a:r>
              <a:rPr dirty="0" sz="9750" spc="484">
                <a:latin typeface="Trebuchet MS"/>
                <a:cs typeface="Trebuchet MS"/>
              </a:rPr>
              <a:t>I</a:t>
            </a:r>
            <a:r>
              <a:rPr dirty="0" sz="9750" spc="-345">
                <a:latin typeface="Trebuchet MS"/>
                <a:cs typeface="Trebuchet MS"/>
              </a:rPr>
              <a:t>T</a:t>
            </a:r>
            <a:r>
              <a:rPr dirty="0" sz="9750" spc="735">
                <a:latin typeface="Trebuchet MS"/>
                <a:cs typeface="Trebuchet MS"/>
              </a:rPr>
              <a:t>H</a:t>
            </a:r>
            <a:r>
              <a:rPr dirty="0" sz="9750" spc="1914">
                <a:latin typeface="Trebuchet MS"/>
                <a:cs typeface="Trebuchet MS"/>
              </a:rPr>
              <a:t>M</a:t>
            </a:r>
            <a:r>
              <a:rPr dirty="0" sz="9750" spc="-894">
                <a:latin typeface="Trebuchet MS"/>
                <a:cs typeface="Trebuchet MS"/>
              </a:rPr>
              <a:t> </a:t>
            </a:r>
            <a:r>
              <a:rPr dirty="0" sz="9750" spc="-345">
                <a:latin typeface="Trebuchet MS"/>
                <a:cs typeface="Trebuchet MS"/>
              </a:rPr>
              <a:t>T</a:t>
            </a:r>
            <a:r>
              <a:rPr dirty="0" sz="9750" spc="130">
                <a:latin typeface="Trebuchet MS"/>
                <a:cs typeface="Trebuchet MS"/>
              </a:rPr>
              <a:t>r</a:t>
            </a:r>
            <a:r>
              <a:rPr dirty="0" sz="9750" spc="240">
                <a:latin typeface="Trebuchet MS"/>
                <a:cs typeface="Trebuchet MS"/>
              </a:rPr>
              <a:t>a</a:t>
            </a:r>
            <a:r>
              <a:rPr dirty="0" sz="9750" spc="70">
                <a:latin typeface="Trebuchet MS"/>
                <a:cs typeface="Trebuchet MS"/>
              </a:rPr>
              <a:t>v</a:t>
            </a:r>
            <a:r>
              <a:rPr dirty="0" sz="9750" spc="75">
                <a:latin typeface="Trebuchet MS"/>
                <a:cs typeface="Trebuchet MS"/>
              </a:rPr>
              <a:t>e</a:t>
            </a:r>
            <a:r>
              <a:rPr dirty="0" sz="9750" spc="-465">
                <a:latin typeface="Trebuchet MS"/>
                <a:cs typeface="Trebuchet MS"/>
              </a:rPr>
              <a:t>l</a:t>
            </a:r>
            <a:r>
              <a:rPr dirty="0" sz="9750" spc="650">
                <a:latin typeface="Trebuchet MS"/>
                <a:cs typeface="Trebuchet MS"/>
              </a:rPr>
              <a:t>W</a:t>
            </a:r>
            <a:r>
              <a:rPr dirty="0" sz="9750" spc="-370">
                <a:latin typeface="Trebuchet MS"/>
                <a:cs typeface="Trebuchet MS"/>
              </a:rPr>
              <a:t>i</a:t>
            </a:r>
            <a:r>
              <a:rPr dirty="0" sz="9750" spc="-450">
                <a:latin typeface="Trebuchet MS"/>
                <a:cs typeface="Trebuchet MS"/>
              </a:rPr>
              <a:t>t</a:t>
            </a:r>
            <a:r>
              <a:rPr dirty="0" sz="9750" spc="590">
                <a:latin typeface="Trebuchet MS"/>
                <a:cs typeface="Trebuchet MS"/>
              </a:rPr>
              <a:t>h</a:t>
            </a:r>
            <a:r>
              <a:rPr dirty="0" sz="9750" spc="1814">
                <a:latin typeface="Trebuchet MS"/>
                <a:cs typeface="Trebuchet MS"/>
              </a:rPr>
              <a:t>M</a:t>
            </a:r>
            <a:r>
              <a:rPr dirty="0" sz="9750" spc="175">
                <a:latin typeface="Trebuchet MS"/>
                <a:cs typeface="Trebuchet MS"/>
              </a:rPr>
              <a:t>e</a:t>
            </a:r>
            <a:endParaRPr sz="9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7977" y="2506530"/>
            <a:ext cx="9172574" cy="59912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548432"/>
            <a:ext cx="8710930" cy="158178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590">
                <a:latin typeface="Trebuchet MS"/>
                <a:cs typeface="Trebuchet MS"/>
              </a:rPr>
              <a:t>S</a:t>
            </a:r>
            <a:r>
              <a:rPr dirty="0" spc="990">
                <a:latin typeface="Trebuchet MS"/>
                <a:cs typeface="Trebuchet MS"/>
              </a:rPr>
              <a:t>O</a:t>
            </a:r>
            <a:r>
              <a:rPr dirty="0" spc="740">
                <a:latin typeface="Trebuchet MS"/>
                <a:cs typeface="Trebuchet MS"/>
              </a:rPr>
              <a:t>U</a:t>
            </a:r>
            <a:r>
              <a:rPr dirty="0" spc="305">
                <a:latin typeface="Trebuchet MS"/>
                <a:cs typeface="Trebuchet MS"/>
              </a:rPr>
              <a:t>R</a:t>
            </a:r>
            <a:r>
              <a:rPr dirty="0" spc="245">
                <a:latin typeface="Trebuchet MS"/>
                <a:cs typeface="Trebuchet MS"/>
              </a:rPr>
              <a:t>C</a:t>
            </a:r>
            <a:r>
              <a:rPr dirty="0" spc="210">
                <a:latin typeface="Trebuchet MS"/>
                <a:cs typeface="Trebuchet MS"/>
              </a:rPr>
              <a:t>E</a:t>
            </a:r>
            <a:r>
              <a:rPr dirty="0" spc="-935">
                <a:latin typeface="Trebuchet MS"/>
                <a:cs typeface="Trebuchet MS"/>
              </a:rPr>
              <a:t> </a:t>
            </a:r>
            <a:r>
              <a:rPr dirty="0" spc="245">
                <a:latin typeface="Trebuchet MS"/>
                <a:cs typeface="Trebuchet MS"/>
              </a:rPr>
              <a:t>C</a:t>
            </a:r>
            <a:r>
              <a:rPr dirty="0" spc="990">
                <a:latin typeface="Trebuchet MS"/>
                <a:cs typeface="Trebuchet MS"/>
              </a:rPr>
              <a:t>O</a:t>
            </a:r>
            <a:r>
              <a:rPr dirty="0" spc="1090">
                <a:latin typeface="Trebuchet MS"/>
                <a:cs typeface="Trebuchet MS"/>
              </a:rPr>
              <a:t>D</a:t>
            </a:r>
            <a:r>
              <a:rPr dirty="0" spc="210">
                <a:latin typeface="Trebuchet MS"/>
                <a:cs typeface="Trebuchet MS"/>
              </a:rPr>
              <a:t>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4E68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Siriwimon Sangthong</dc:creator>
  <cp:keywords>DAFfIfq4ifk,BAEmUgRSEH8</cp:keywords>
  <dc:title>จัดทำโดย นาย ปัฐมชาติ เชื้อกรด รหัสนิสิต 6530300325 รหัสวิชา 0360312-65 ชื่อ วิชา PROGRAMMING FUNDAMENTALS อาจารย์ผู้สอน กุลวดี สมบูรณ์วิวัฒน์ ปีการศีกษา 2565</dc:title>
  <dcterms:created xsi:type="dcterms:W3CDTF">2023-04-04T14:56:25Z</dcterms:created>
  <dcterms:modified xsi:type="dcterms:W3CDTF">2023-04-04T14:56:25Z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2023-04-04T00:00:00Z</vt:filetime>
  </property>
  <property fmtid="{D5CDD505-2E9C-101B-9397-08002B2CF9AE}" pid="3" name="Creator">
    <vt:lpwstr>Canva</vt:lpwstr>
  </property>
  <property fmtid="{D5CDD505-2E9C-101B-9397-08002B2CF9AE}" pid="4" name="LastSaved">
    <vt:filetime>2023-04-04T00:00:00Z</vt:filetime>
  </property>
</Properties>
</file>